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</p:sldMasterIdLst>
  <p:notesMasterIdLst>
    <p:notesMasterId r:id="rId35"/>
  </p:notesMasterIdLst>
  <p:sldIdLst>
    <p:sldId id="264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65" r:id="rId16"/>
    <p:sldId id="266" r:id="rId17"/>
    <p:sldId id="279" r:id="rId18"/>
    <p:sldId id="280" r:id="rId19"/>
    <p:sldId id="281" r:id="rId20"/>
    <p:sldId id="282" r:id="rId21"/>
    <p:sldId id="283" r:id="rId22"/>
    <p:sldId id="267" r:id="rId23"/>
    <p:sldId id="284" r:id="rId24"/>
    <p:sldId id="285" r:id="rId25"/>
    <p:sldId id="286" r:id="rId26"/>
    <p:sldId id="287" r:id="rId27"/>
    <p:sldId id="288" r:id="rId28"/>
    <p:sldId id="268" r:id="rId29"/>
    <p:sldId id="289" r:id="rId30"/>
    <p:sldId id="290" r:id="rId31"/>
    <p:sldId id="291" r:id="rId32"/>
    <p:sldId id="292" r:id="rId33"/>
    <p:sldId id="293" r:id="rId34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6D6"/>
    <a:srgbClr val="FB471F"/>
    <a:srgbClr val="009CC6"/>
    <a:srgbClr val="64D440"/>
    <a:srgbClr val="29A500"/>
    <a:srgbClr val="5ED6FF"/>
    <a:srgbClr val="FF5F99"/>
    <a:srgbClr val="D1006F"/>
    <a:srgbClr val="FFB500"/>
    <a:srgbClr val="2D2C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FA9A1E-4834-44BE-BE5C-4E6B39D4DDA8}" v="1" dt="2025-05-02T21:35:20.475"/>
    <p1510:client id="{3DD59B2B-5C73-41D6-9520-43D991F3BC7A}" v="462" dt="2025-05-02T16:04:20.821"/>
    <p1510:client id="{52992165-1796-4ABF-859C-BE640906EEF6}" v="9" dt="2025-05-02T21:37:52.602"/>
    <p1510:client id="{6223D8FC-2BD4-4E35-BA5C-8B133702549B}" v="5" dt="2025-05-02T21:34:37.465"/>
    <p1510:client id="{BAA4CDFE-4D82-418F-81D0-2C7035955F9E}" v="1920" dt="2025-05-02T15:23:04.8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85" autoAdjust="0"/>
    <p:restoredTop sz="96327"/>
  </p:normalViewPr>
  <p:slideViewPr>
    <p:cSldViewPr snapToGrid="0">
      <p:cViewPr>
        <p:scale>
          <a:sx n="87" d="100"/>
          <a:sy n="87" d="100"/>
        </p:scale>
        <p:origin x="2448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y Blunt" userId="2gF6gJagYIXhIsAhrvmtSv7/CXVnb6pHBxWlD3wReQw=" providerId="None" clId="Web-{3DD59B2B-5C73-41D6-9520-43D991F3BC7A}"/>
    <pc:docChg chg="addSld delSld modSld">
      <pc:chgData name="Andy Blunt" userId="2gF6gJagYIXhIsAhrvmtSv7/CXVnb6pHBxWlD3wReQw=" providerId="None" clId="Web-{3DD59B2B-5C73-41D6-9520-43D991F3BC7A}" dt="2025-05-02T16:04:20.821" v="456" actId="20577"/>
      <pc:docMkLst>
        <pc:docMk/>
      </pc:docMkLst>
      <pc:sldChg chg="modSp">
        <pc:chgData name="Andy Blunt" userId="2gF6gJagYIXhIsAhrvmtSv7/CXVnb6pHBxWlD3wReQw=" providerId="None" clId="Web-{3DD59B2B-5C73-41D6-9520-43D991F3BC7A}" dt="2025-05-02T16:04:20.821" v="456" actId="20577"/>
        <pc:sldMkLst>
          <pc:docMk/>
          <pc:sldMk cId="1092102004" sldId="264"/>
        </pc:sldMkLst>
        <pc:spChg chg="mod">
          <ac:chgData name="Andy Blunt" userId="2gF6gJagYIXhIsAhrvmtSv7/CXVnb6pHBxWlD3wReQw=" providerId="None" clId="Web-{3DD59B2B-5C73-41D6-9520-43D991F3BC7A}" dt="2025-05-02T16:04:20.821" v="456" actId="20577"/>
          <ac:spMkLst>
            <pc:docMk/>
            <pc:sldMk cId="1092102004" sldId="264"/>
            <ac:spMk id="49" creationId="{7C806B44-4A60-8621-1E4B-F3C52BFBFF96}"/>
          </ac:spMkLst>
        </pc:spChg>
      </pc:sldChg>
      <pc:sldChg chg="modSp">
        <pc:chgData name="Andy Blunt" userId="2gF6gJagYIXhIsAhrvmtSv7/CXVnb6pHBxWlD3wReQw=" providerId="None" clId="Web-{3DD59B2B-5C73-41D6-9520-43D991F3BC7A}" dt="2025-05-02T15:59:25.134" v="442" actId="20577"/>
        <pc:sldMkLst>
          <pc:docMk/>
          <pc:sldMk cId="3348353092" sldId="268"/>
        </pc:sldMkLst>
        <pc:spChg chg="mod">
          <ac:chgData name="Andy Blunt" userId="2gF6gJagYIXhIsAhrvmtSv7/CXVnb6pHBxWlD3wReQw=" providerId="None" clId="Web-{3DD59B2B-5C73-41D6-9520-43D991F3BC7A}" dt="2025-05-02T15:59:03.009" v="386"/>
          <ac:spMkLst>
            <pc:docMk/>
            <pc:sldMk cId="3348353092" sldId="268"/>
            <ac:spMk id="2" creationId="{152C1F03-2B9A-A811-3001-38BE22A5C759}"/>
          </ac:spMkLst>
        </pc:spChg>
        <pc:spChg chg="mod">
          <ac:chgData name="Andy Blunt" userId="2gF6gJagYIXhIsAhrvmtSv7/CXVnb6pHBxWlD3wReQw=" providerId="None" clId="Web-{3DD59B2B-5C73-41D6-9520-43D991F3BC7A}" dt="2025-05-02T15:59:03.009" v="387"/>
          <ac:spMkLst>
            <pc:docMk/>
            <pc:sldMk cId="3348353092" sldId="268"/>
            <ac:spMk id="5" creationId="{F3EB45B1-B1B7-CC4F-CA68-5415CDB8B251}"/>
          </ac:spMkLst>
        </pc:spChg>
        <pc:spChg chg="mod">
          <ac:chgData name="Andy Blunt" userId="2gF6gJagYIXhIsAhrvmtSv7/CXVnb6pHBxWlD3wReQw=" providerId="None" clId="Web-{3DD59B2B-5C73-41D6-9520-43D991F3BC7A}" dt="2025-05-02T15:59:03.009" v="388"/>
          <ac:spMkLst>
            <pc:docMk/>
            <pc:sldMk cId="3348353092" sldId="268"/>
            <ac:spMk id="7" creationId="{BE8A7A83-1E90-CE95-8841-3C1287590A23}"/>
          </ac:spMkLst>
        </pc:spChg>
        <pc:spChg chg="mod">
          <ac:chgData name="Andy Blunt" userId="2gF6gJagYIXhIsAhrvmtSv7/CXVnb6pHBxWlD3wReQw=" providerId="None" clId="Web-{3DD59B2B-5C73-41D6-9520-43D991F3BC7A}" dt="2025-05-02T15:59:03.009" v="389"/>
          <ac:spMkLst>
            <pc:docMk/>
            <pc:sldMk cId="3348353092" sldId="268"/>
            <ac:spMk id="8" creationId="{36D6CFAE-E5FE-338A-ABF6-B202EEAA4389}"/>
          </ac:spMkLst>
        </pc:spChg>
        <pc:spChg chg="mod">
          <ac:chgData name="Andy Blunt" userId="2gF6gJagYIXhIsAhrvmtSv7/CXVnb6pHBxWlD3wReQw=" providerId="None" clId="Web-{3DD59B2B-5C73-41D6-9520-43D991F3BC7A}" dt="2025-05-02T15:59:07.587" v="422"/>
          <ac:spMkLst>
            <pc:docMk/>
            <pc:sldMk cId="3348353092" sldId="268"/>
            <ac:spMk id="22" creationId="{52341373-3D36-6599-60F6-AC2C55058B37}"/>
          </ac:spMkLst>
        </pc:spChg>
        <pc:spChg chg="mod">
          <ac:chgData name="Andy Blunt" userId="2gF6gJagYIXhIsAhrvmtSv7/CXVnb6pHBxWlD3wReQw=" providerId="None" clId="Web-{3DD59B2B-5C73-41D6-9520-43D991F3BC7A}" dt="2025-05-02T15:59:07.587" v="423"/>
          <ac:spMkLst>
            <pc:docMk/>
            <pc:sldMk cId="3348353092" sldId="268"/>
            <ac:spMk id="23" creationId="{FEC590DE-1E04-F868-B54C-60E047AED675}"/>
          </ac:spMkLst>
        </pc:spChg>
        <pc:spChg chg="mod">
          <ac:chgData name="Andy Blunt" userId="2gF6gJagYIXhIsAhrvmtSv7/CXVnb6pHBxWlD3wReQw=" providerId="None" clId="Web-{3DD59B2B-5C73-41D6-9520-43D991F3BC7A}" dt="2025-05-02T15:59:25.134" v="442" actId="20577"/>
          <ac:spMkLst>
            <pc:docMk/>
            <pc:sldMk cId="3348353092" sldId="268"/>
            <ac:spMk id="24" creationId="{BE1CFE1D-B8D2-6A24-8CC3-893E6BFCCA84}"/>
          </ac:spMkLst>
        </pc:spChg>
        <pc:spChg chg="mod">
          <ac:chgData name="Andy Blunt" userId="2gF6gJagYIXhIsAhrvmtSv7/CXVnb6pHBxWlD3wReQw=" providerId="None" clId="Web-{3DD59B2B-5C73-41D6-9520-43D991F3BC7A}" dt="2025-05-02T15:59:18.587" v="441" actId="20577"/>
          <ac:spMkLst>
            <pc:docMk/>
            <pc:sldMk cId="3348353092" sldId="268"/>
            <ac:spMk id="25" creationId="{D1618788-E585-D31B-939B-B58CD974E355}"/>
          </ac:spMkLst>
        </pc:spChg>
        <pc:spChg chg="mod">
          <ac:chgData name="Andy Blunt" userId="2gF6gJagYIXhIsAhrvmtSv7/CXVnb6pHBxWlD3wReQw=" providerId="None" clId="Web-{3DD59B2B-5C73-41D6-9520-43D991F3BC7A}" dt="2025-05-02T15:59:07.587" v="426"/>
          <ac:spMkLst>
            <pc:docMk/>
            <pc:sldMk cId="3348353092" sldId="268"/>
            <ac:spMk id="26" creationId="{250556E5-8D39-8DCD-5467-7F91E37109B6}"/>
          </ac:spMkLst>
        </pc:spChg>
        <pc:spChg chg="mod">
          <ac:chgData name="Andy Blunt" userId="2gF6gJagYIXhIsAhrvmtSv7/CXVnb6pHBxWlD3wReQw=" providerId="None" clId="Web-{3DD59B2B-5C73-41D6-9520-43D991F3BC7A}" dt="2025-05-02T15:59:07.587" v="427"/>
          <ac:spMkLst>
            <pc:docMk/>
            <pc:sldMk cId="3348353092" sldId="268"/>
            <ac:spMk id="27" creationId="{274E8A24-5C58-DCDD-112E-6E358B3160FA}"/>
          </ac:spMkLst>
        </pc:spChg>
        <pc:spChg chg="mod">
          <ac:chgData name="Andy Blunt" userId="2gF6gJagYIXhIsAhrvmtSv7/CXVnb6pHBxWlD3wReQw=" providerId="None" clId="Web-{3DD59B2B-5C73-41D6-9520-43D991F3BC7A}" dt="2025-05-02T15:59:07.587" v="428"/>
          <ac:spMkLst>
            <pc:docMk/>
            <pc:sldMk cId="3348353092" sldId="268"/>
            <ac:spMk id="28" creationId="{95392ABE-8B39-8770-C621-7A4DF4898F60}"/>
          </ac:spMkLst>
        </pc:spChg>
        <pc:spChg chg="mod">
          <ac:chgData name="Andy Blunt" userId="2gF6gJagYIXhIsAhrvmtSv7/CXVnb6pHBxWlD3wReQw=" providerId="None" clId="Web-{3DD59B2B-5C73-41D6-9520-43D991F3BC7A}" dt="2025-05-02T15:59:07.587" v="429"/>
          <ac:spMkLst>
            <pc:docMk/>
            <pc:sldMk cId="3348353092" sldId="268"/>
            <ac:spMk id="29" creationId="{BDFAD139-6473-6AA9-F806-D01B1F01791B}"/>
          </ac:spMkLst>
        </pc:spChg>
        <pc:spChg chg="mod">
          <ac:chgData name="Andy Blunt" userId="2gF6gJagYIXhIsAhrvmtSv7/CXVnb6pHBxWlD3wReQw=" providerId="None" clId="Web-{3DD59B2B-5C73-41D6-9520-43D991F3BC7A}" dt="2025-05-02T15:59:07.602" v="430"/>
          <ac:spMkLst>
            <pc:docMk/>
            <pc:sldMk cId="3348353092" sldId="268"/>
            <ac:spMk id="30" creationId="{45423007-ADC3-10D8-AC44-3EC14C805218}"/>
          </ac:spMkLst>
        </pc:spChg>
        <pc:spChg chg="mod">
          <ac:chgData name="Andy Blunt" userId="2gF6gJagYIXhIsAhrvmtSv7/CXVnb6pHBxWlD3wReQw=" providerId="None" clId="Web-{3DD59B2B-5C73-41D6-9520-43D991F3BC7A}" dt="2025-05-02T15:59:07.602" v="431"/>
          <ac:spMkLst>
            <pc:docMk/>
            <pc:sldMk cId="3348353092" sldId="268"/>
            <ac:spMk id="31" creationId="{0423EB34-F39D-50FF-ED32-EFC840E35D07}"/>
          </ac:spMkLst>
        </pc:spChg>
        <pc:spChg chg="mod">
          <ac:chgData name="Andy Blunt" userId="2gF6gJagYIXhIsAhrvmtSv7/CXVnb6pHBxWlD3wReQw=" providerId="None" clId="Web-{3DD59B2B-5C73-41D6-9520-43D991F3BC7A}" dt="2025-05-02T15:59:07.602" v="432"/>
          <ac:spMkLst>
            <pc:docMk/>
            <pc:sldMk cId="3348353092" sldId="268"/>
            <ac:spMk id="32" creationId="{CFD26104-4F46-1A5A-C99A-5FE67826916B}"/>
          </ac:spMkLst>
        </pc:spChg>
        <pc:spChg chg="mod">
          <ac:chgData name="Andy Blunt" userId="2gF6gJagYIXhIsAhrvmtSv7/CXVnb6pHBxWlD3wReQw=" providerId="None" clId="Web-{3DD59B2B-5C73-41D6-9520-43D991F3BC7A}" dt="2025-05-02T15:59:07.602" v="433"/>
          <ac:spMkLst>
            <pc:docMk/>
            <pc:sldMk cId="3348353092" sldId="268"/>
            <ac:spMk id="33" creationId="{48594A4C-977C-6941-E1FB-6011DB03E7CD}"/>
          </ac:spMkLst>
        </pc:spChg>
        <pc:spChg chg="mod">
          <ac:chgData name="Andy Blunt" userId="2gF6gJagYIXhIsAhrvmtSv7/CXVnb6pHBxWlD3wReQw=" providerId="None" clId="Web-{3DD59B2B-5C73-41D6-9520-43D991F3BC7A}" dt="2025-05-02T15:59:07.602" v="434"/>
          <ac:spMkLst>
            <pc:docMk/>
            <pc:sldMk cId="3348353092" sldId="268"/>
            <ac:spMk id="34" creationId="{91C63B9D-6CE2-6C1A-31BA-24A31DA704F2}"/>
          </ac:spMkLst>
        </pc:spChg>
        <pc:spChg chg="mod">
          <ac:chgData name="Andy Blunt" userId="2gF6gJagYIXhIsAhrvmtSv7/CXVnb6pHBxWlD3wReQw=" providerId="None" clId="Web-{3DD59B2B-5C73-41D6-9520-43D991F3BC7A}" dt="2025-05-02T15:59:07.602" v="435"/>
          <ac:spMkLst>
            <pc:docMk/>
            <pc:sldMk cId="3348353092" sldId="268"/>
            <ac:spMk id="35" creationId="{43E4D470-EE17-99DC-A86E-6E65F3B0C9F9}"/>
          </ac:spMkLst>
        </pc:spChg>
        <pc:spChg chg="mod">
          <ac:chgData name="Andy Blunt" userId="2gF6gJagYIXhIsAhrvmtSv7/CXVnb6pHBxWlD3wReQw=" providerId="None" clId="Web-{3DD59B2B-5C73-41D6-9520-43D991F3BC7A}" dt="2025-05-02T15:59:07.602" v="436"/>
          <ac:spMkLst>
            <pc:docMk/>
            <pc:sldMk cId="3348353092" sldId="268"/>
            <ac:spMk id="36" creationId="{163DA775-3DA6-1E2A-6878-25690E006141}"/>
          </ac:spMkLst>
        </pc:spChg>
        <pc:spChg chg="mod">
          <ac:chgData name="Andy Blunt" userId="2gF6gJagYIXhIsAhrvmtSv7/CXVnb6pHBxWlD3wReQw=" providerId="None" clId="Web-{3DD59B2B-5C73-41D6-9520-43D991F3BC7A}" dt="2025-05-02T15:59:07.821" v="437"/>
          <ac:spMkLst>
            <pc:docMk/>
            <pc:sldMk cId="3348353092" sldId="268"/>
            <ac:spMk id="37" creationId="{B36E58E0-D447-0259-D224-5F6A5FC547E5}"/>
          </ac:spMkLst>
        </pc:spChg>
      </pc:sldChg>
      <pc:sldChg chg="modSp">
        <pc:chgData name="Andy Blunt" userId="2gF6gJagYIXhIsAhrvmtSv7/CXVnb6pHBxWlD3wReQw=" providerId="None" clId="Web-{3DD59B2B-5C73-41D6-9520-43D991F3BC7A}" dt="2025-05-02T16:03:52.196" v="454" actId="20577"/>
        <pc:sldMkLst>
          <pc:docMk/>
          <pc:sldMk cId="3832160246" sldId="271"/>
        </pc:sldMkLst>
        <pc:spChg chg="mod">
          <ac:chgData name="Andy Blunt" userId="2gF6gJagYIXhIsAhrvmtSv7/CXVnb6pHBxWlD3wReQw=" providerId="None" clId="Web-{3DD59B2B-5C73-41D6-9520-43D991F3BC7A}" dt="2025-05-02T16:03:52.196" v="454" actId="20577"/>
          <ac:spMkLst>
            <pc:docMk/>
            <pc:sldMk cId="3832160246" sldId="271"/>
            <ac:spMk id="52" creationId="{C5ED0113-7FBA-C65C-9C50-BE8DAFC5D3D4}"/>
          </ac:spMkLst>
        </pc:spChg>
      </pc:sldChg>
      <pc:sldChg chg="modSp">
        <pc:chgData name="Andy Blunt" userId="2gF6gJagYIXhIsAhrvmtSv7/CXVnb6pHBxWlD3wReQw=" providerId="None" clId="Web-{3DD59B2B-5C73-41D6-9520-43D991F3BC7A}" dt="2025-05-02T16:03:06.056" v="452" actId="20577"/>
        <pc:sldMkLst>
          <pc:docMk/>
          <pc:sldMk cId="3453602145" sldId="272"/>
        </pc:sldMkLst>
        <pc:spChg chg="mod">
          <ac:chgData name="Andy Blunt" userId="2gF6gJagYIXhIsAhrvmtSv7/CXVnb6pHBxWlD3wReQw=" providerId="None" clId="Web-{3DD59B2B-5C73-41D6-9520-43D991F3BC7A}" dt="2025-05-02T16:03:06.056" v="452" actId="20577"/>
          <ac:spMkLst>
            <pc:docMk/>
            <pc:sldMk cId="3453602145" sldId="272"/>
            <ac:spMk id="55" creationId="{3DC628CB-102C-693F-5759-3A3103B7EAEE}"/>
          </ac:spMkLst>
        </pc:spChg>
      </pc:sldChg>
      <pc:sldChg chg="modSp">
        <pc:chgData name="Andy Blunt" userId="2gF6gJagYIXhIsAhrvmtSv7/CXVnb6pHBxWlD3wReQw=" providerId="None" clId="Web-{3DD59B2B-5C73-41D6-9520-43D991F3BC7A}" dt="2025-05-02T16:01:12.571" v="450" actId="20577"/>
        <pc:sldMkLst>
          <pc:docMk/>
          <pc:sldMk cId="3268119419" sldId="282"/>
        </pc:sldMkLst>
        <pc:spChg chg="mod">
          <ac:chgData name="Andy Blunt" userId="2gF6gJagYIXhIsAhrvmtSv7/CXVnb6pHBxWlD3wReQw=" providerId="None" clId="Web-{3DD59B2B-5C73-41D6-9520-43D991F3BC7A}" dt="2025-05-02T16:01:12.571" v="450" actId="20577"/>
          <ac:spMkLst>
            <pc:docMk/>
            <pc:sldMk cId="3268119419" sldId="282"/>
            <ac:spMk id="31" creationId="{64E8F4AB-2C22-14BE-57C3-88F529A14BAB}"/>
          </ac:spMkLst>
        </pc:spChg>
      </pc:sldChg>
      <pc:sldChg chg="modSp">
        <pc:chgData name="Andy Blunt" userId="2gF6gJagYIXhIsAhrvmtSv7/CXVnb6pHBxWlD3wReQw=" providerId="None" clId="Web-{3DD59B2B-5C73-41D6-9520-43D991F3BC7A}" dt="2025-05-02T16:00:03.212" v="445" actId="20577"/>
        <pc:sldMkLst>
          <pc:docMk/>
          <pc:sldMk cId="1373703428" sldId="287"/>
        </pc:sldMkLst>
        <pc:spChg chg="mod">
          <ac:chgData name="Andy Blunt" userId="2gF6gJagYIXhIsAhrvmtSv7/CXVnb6pHBxWlD3wReQw=" providerId="None" clId="Web-{3DD59B2B-5C73-41D6-9520-43D991F3BC7A}" dt="2025-05-02T16:00:03.212" v="445" actId="20577"/>
          <ac:spMkLst>
            <pc:docMk/>
            <pc:sldMk cId="1373703428" sldId="287"/>
            <ac:spMk id="16" creationId="{2C6556D9-61DA-0B72-29D6-25AC7A8B3680}"/>
          </ac:spMkLst>
        </pc:spChg>
      </pc:sldChg>
      <pc:sldChg chg="modSp add replId">
        <pc:chgData name="Andy Blunt" userId="2gF6gJagYIXhIsAhrvmtSv7/CXVnb6pHBxWlD3wReQw=" providerId="None" clId="Web-{3DD59B2B-5C73-41D6-9520-43D991F3BC7A}" dt="2025-05-02T15:58:55.602" v="385" actId="20577"/>
        <pc:sldMkLst>
          <pc:docMk/>
          <pc:sldMk cId="3543195255" sldId="289"/>
        </pc:sldMkLst>
        <pc:spChg chg="mod">
          <ac:chgData name="Andy Blunt" userId="2gF6gJagYIXhIsAhrvmtSv7/CXVnb6pHBxWlD3wReQw=" providerId="None" clId="Web-{3DD59B2B-5C73-41D6-9520-43D991F3BC7A}" dt="2025-05-02T15:58:41.352" v="363"/>
          <ac:spMkLst>
            <pc:docMk/>
            <pc:sldMk cId="3543195255" sldId="289"/>
            <ac:spMk id="2" creationId="{318F4417-9EBE-7B4C-7763-C2FA2598ED75}"/>
          </ac:spMkLst>
        </pc:spChg>
        <pc:spChg chg="mod">
          <ac:chgData name="Andy Blunt" userId="2gF6gJagYIXhIsAhrvmtSv7/CXVnb6pHBxWlD3wReQw=" providerId="None" clId="Web-{3DD59B2B-5C73-41D6-9520-43D991F3BC7A}" dt="2025-05-02T15:58:41.352" v="364"/>
          <ac:spMkLst>
            <pc:docMk/>
            <pc:sldMk cId="3543195255" sldId="289"/>
            <ac:spMk id="5" creationId="{4D5E71D4-C83B-4C0E-5E42-DF622A364F45}"/>
          </ac:spMkLst>
        </pc:spChg>
        <pc:spChg chg="mod">
          <ac:chgData name="Andy Blunt" userId="2gF6gJagYIXhIsAhrvmtSv7/CXVnb6pHBxWlD3wReQw=" providerId="None" clId="Web-{3DD59B2B-5C73-41D6-9520-43D991F3BC7A}" dt="2025-05-02T15:58:41.352" v="365"/>
          <ac:spMkLst>
            <pc:docMk/>
            <pc:sldMk cId="3543195255" sldId="289"/>
            <ac:spMk id="7" creationId="{4FEC4AEE-7E2F-B808-15DB-D8A07E885929}"/>
          </ac:spMkLst>
        </pc:spChg>
        <pc:spChg chg="mod">
          <ac:chgData name="Andy Blunt" userId="2gF6gJagYIXhIsAhrvmtSv7/CXVnb6pHBxWlD3wReQw=" providerId="None" clId="Web-{3DD59B2B-5C73-41D6-9520-43D991F3BC7A}" dt="2025-05-02T15:58:41.352" v="366"/>
          <ac:spMkLst>
            <pc:docMk/>
            <pc:sldMk cId="3543195255" sldId="289"/>
            <ac:spMk id="8" creationId="{3A0F3E03-0D8C-E568-01A5-743557432ACC}"/>
          </ac:spMkLst>
        </pc:spChg>
        <pc:spChg chg="mod">
          <ac:chgData name="Andy Blunt" userId="2gF6gJagYIXhIsAhrvmtSv7/CXVnb6pHBxWlD3wReQw=" providerId="None" clId="Web-{3DD59B2B-5C73-41D6-9520-43D991F3BC7A}" dt="2025-05-02T15:58:50.462" v="384" actId="20577"/>
          <ac:spMkLst>
            <pc:docMk/>
            <pc:sldMk cId="3543195255" sldId="289"/>
            <ac:spMk id="22" creationId="{919AA8B8-4174-AB5B-F38F-BCBC4CD10C3F}"/>
          </ac:spMkLst>
        </pc:spChg>
        <pc:spChg chg="mod">
          <ac:chgData name="Andy Blunt" userId="2gF6gJagYIXhIsAhrvmtSv7/CXVnb6pHBxWlD3wReQw=" providerId="None" clId="Web-{3DD59B2B-5C73-41D6-9520-43D991F3BC7A}" dt="2025-05-02T15:58:41.352" v="368"/>
          <ac:spMkLst>
            <pc:docMk/>
            <pc:sldMk cId="3543195255" sldId="289"/>
            <ac:spMk id="23" creationId="{B1F7D7B0-D71F-4B48-948C-9FF922E13D2C}"/>
          </ac:spMkLst>
        </pc:spChg>
        <pc:spChg chg="mod">
          <ac:chgData name="Andy Blunt" userId="2gF6gJagYIXhIsAhrvmtSv7/CXVnb6pHBxWlD3wReQw=" providerId="None" clId="Web-{3DD59B2B-5C73-41D6-9520-43D991F3BC7A}" dt="2025-05-02T15:58:41.352" v="369"/>
          <ac:spMkLst>
            <pc:docMk/>
            <pc:sldMk cId="3543195255" sldId="289"/>
            <ac:spMk id="24" creationId="{2D037C74-2380-FF16-9A6C-DD92A309B26C}"/>
          </ac:spMkLst>
        </pc:spChg>
        <pc:spChg chg="mod">
          <ac:chgData name="Andy Blunt" userId="2gF6gJagYIXhIsAhrvmtSv7/CXVnb6pHBxWlD3wReQw=" providerId="None" clId="Web-{3DD59B2B-5C73-41D6-9520-43D991F3BC7A}" dt="2025-05-02T15:58:41.352" v="370"/>
          <ac:spMkLst>
            <pc:docMk/>
            <pc:sldMk cId="3543195255" sldId="289"/>
            <ac:spMk id="25" creationId="{0311CF11-76D1-2221-79B2-383F8B453B41}"/>
          </ac:spMkLst>
        </pc:spChg>
        <pc:spChg chg="mod">
          <ac:chgData name="Andy Blunt" userId="2gF6gJagYIXhIsAhrvmtSv7/CXVnb6pHBxWlD3wReQw=" providerId="None" clId="Web-{3DD59B2B-5C73-41D6-9520-43D991F3BC7A}" dt="2025-05-02T15:58:41.352" v="371"/>
          <ac:spMkLst>
            <pc:docMk/>
            <pc:sldMk cId="3543195255" sldId="289"/>
            <ac:spMk id="26" creationId="{A0DEC531-B278-E6F8-814A-158A67F9D89D}"/>
          </ac:spMkLst>
        </pc:spChg>
        <pc:spChg chg="mod">
          <ac:chgData name="Andy Blunt" userId="2gF6gJagYIXhIsAhrvmtSv7/CXVnb6pHBxWlD3wReQw=" providerId="None" clId="Web-{3DD59B2B-5C73-41D6-9520-43D991F3BC7A}" dt="2025-05-02T15:58:41.352" v="372"/>
          <ac:spMkLst>
            <pc:docMk/>
            <pc:sldMk cId="3543195255" sldId="289"/>
            <ac:spMk id="27" creationId="{1C54F8F1-1D3D-E018-84FC-42B270B8CCC2}"/>
          </ac:spMkLst>
        </pc:spChg>
        <pc:spChg chg="mod">
          <ac:chgData name="Andy Blunt" userId="2gF6gJagYIXhIsAhrvmtSv7/CXVnb6pHBxWlD3wReQw=" providerId="None" clId="Web-{3DD59B2B-5C73-41D6-9520-43D991F3BC7A}" dt="2025-05-02T15:58:41.352" v="373"/>
          <ac:spMkLst>
            <pc:docMk/>
            <pc:sldMk cId="3543195255" sldId="289"/>
            <ac:spMk id="28" creationId="{CB42AD01-210F-B6B8-4BBA-2A79B1C85E20}"/>
          </ac:spMkLst>
        </pc:spChg>
        <pc:spChg chg="mod">
          <ac:chgData name="Andy Blunt" userId="2gF6gJagYIXhIsAhrvmtSv7/CXVnb6pHBxWlD3wReQw=" providerId="None" clId="Web-{3DD59B2B-5C73-41D6-9520-43D991F3BC7A}" dt="2025-05-02T15:58:41.352" v="374"/>
          <ac:spMkLst>
            <pc:docMk/>
            <pc:sldMk cId="3543195255" sldId="289"/>
            <ac:spMk id="29" creationId="{F0B3A71F-4CF2-2DE4-9D49-62CA515428B3}"/>
          </ac:spMkLst>
        </pc:spChg>
        <pc:spChg chg="mod">
          <ac:chgData name="Andy Blunt" userId="2gF6gJagYIXhIsAhrvmtSv7/CXVnb6pHBxWlD3wReQw=" providerId="None" clId="Web-{3DD59B2B-5C73-41D6-9520-43D991F3BC7A}" dt="2025-05-02T15:58:41.352" v="375"/>
          <ac:spMkLst>
            <pc:docMk/>
            <pc:sldMk cId="3543195255" sldId="289"/>
            <ac:spMk id="30" creationId="{95BD89B0-6D61-2D40-6505-C234FF65BD07}"/>
          </ac:spMkLst>
        </pc:spChg>
        <pc:spChg chg="mod">
          <ac:chgData name="Andy Blunt" userId="2gF6gJagYIXhIsAhrvmtSv7/CXVnb6pHBxWlD3wReQw=" providerId="None" clId="Web-{3DD59B2B-5C73-41D6-9520-43D991F3BC7A}" dt="2025-05-02T15:58:41.352" v="376"/>
          <ac:spMkLst>
            <pc:docMk/>
            <pc:sldMk cId="3543195255" sldId="289"/>
            <ac:spMk id="31" creationId="{58FEB406-536B-FCDA-9E32-C5A283EDD236}"/>
          </ac:spMkLst>
        </pc:spChg>
        <pc:spChg chg="mod">
          <ac:chgData name="Andy Blunt" userId="2gF6gJagYIXhIsAhrvmtSv7/CXVnb6pHBxWlD3wReQw=" providerId="None" clId="Web-{3DD59B2B-5C73-41D6-9520-43D991F3BC7A}" dt="2025-05-02T15:58:41.368" v="377"/>
          <ac:spMkLst>
            <pc:docMk/>
            <pc:sldMk cId="3543195255" sldId="289"/>
            <ac:spMk id="32" creationId="{C113B8AD-958C-F33D-97EB-925E28A876BB}"/>
          </ac:spMkLst>
        </pc:spChg>
        <pc:spChg chg="mod">
          <ac:chgData name="Andy Blunt" userId="2gF6gJagYIXhIsAhrvmtSv7/CXVnb6pHBxWlD3wReQw=" providerId="None" clId="Web-{3DD59B2B-5C73-41D6-9520-43D991F3BC7A}" dt="2025-05-02T15:58:41.368" v="378"/>
          <ac:spMkLst>
            <pc:docMk/>
            <pc:sldMk cId="3543195255" sldId="289"/>
            <ac:spMk id="33" creationId="{94877AE8-0F55-FB0F-168F-3A53E164C9D2}"/>
          </ac:spMkLst>
        </pc:spChg>
        <pc:spChg chg="mod">
          <ac:chgData name="Andy Blunt" userId="2gF6gJagYIXhIsAhrvmtSv7/CXVnb6pHBxWlD3wReQw=" providerId="None" clId="Web-{3DD59B2B-5C73-41D6-9520-43D991F3BC7A}" dt="2025-05-02T15:58:41.368" v="379"/>
          <ac:spMkLst>
            <pc:docMk/>
            <pc:sldMk cId="3543195255" sldId="289"/>
            <ac:spMk id="34" creationId="{FB834455-82BF-69CB-4E19-F52BC2584664}"/>
          </ac:spMkLst>
        </pc:spChg>
        <pc:spChg chg="mod">
          <ac:chgData name="Andy Blunt" userId="2gF6gJagYIXhIsAhrvmtSv7/CXVnb6pHBxWlD3wReQw=" providerId="None" clId="Web-{3DD59B2B-5C73-41D6-9520-43D991F3BC7A}" dt="2025-05-02T15:58:55.602" v="385" actId="20577"/>
          <ac:spMkLst>
            <pc:docMk/>
            <pc:sldMk cId="3543195255" sldId="289"/>
            <ac:spMk id="35" creationId="{D2D269E0-AD7E-8B4E-6098-79BA9C73DDC1}"/>
          </ac:spMkLst>
        </pc:spChg>
        <pc:spChg chg="mod">
          <ac:chgData name="Andy Blunt" userId="2gF6gJagYIXhIsAhrvmtSv7/CXVnb6pHBxWlD3wReQw=" providerId="None" clId="Web-{3DD59B2B-5C73-41D6-9520-43D991F3BC7A}" dt="2025-05-02T15:58:41.368" v="381"/>
          <ac:spMkLst>
            <pc:docMk/>
            <pc:sldMk cId="3543195255" sldId="289"/>
            <ac:spMk id="36" creationId="{B9CDC9A5-D2E0-C06A-9559-996B71D4B0F9}"/>
          </ac:spMkLst>
        </pc:spChg>
        <pc:spChg chg="mod">
          <ac:chgData name="Andy Blunt" userId="2gF6gJagYIXhIsAhrvmtSv7/CXVnb6pHBxWlD3wReQw=" providerId="None" clId="Web-{3DD59B2B-5C73-41D6-9520-43D991F3BC7A}" dt="2025-05-02T15:58:41.649" v="382"/>
          <ac:spMkLst>
            <pc:docMk/>
            <pc:sldMk cId="3543195255" sldId="289"/>
            <ac:spMk id="37" creationId="{D5AFD1E3-936F-A287-77C1-807BF6E5C243}"/>
          </ac:spMkLst>
        </pc:spChg>
      </pc:sldChg>
      <pc:sldChg chg="modSp add replId">
        <pc:chgData name="Andy Blunt" userId="2gF6gJagYIXhIsAhrvmtSv7/CXVnb6pHBxWlD3wReQw=" providerId="None" clId="Web-{3DD59B2B-5C73-41D6-9520-43D991F3BC7A}" dt="2025-05-02T15:58:28.056" v="322"/>
        <pc:sldMkLst>
          <pc:docMk/>
          <pc:sldMk cId="2820323807" sldId="290"/>
        </pc:sldMkLst>
        <pc:spChg chg="mod">
          <ac:chgData name="Andy Blunt" userId="2gF6gJagYIXhIsAhrvmtSv7/CXVnb6pHBxWlD3wReQw=" providerId="None" clId="Web-{3DD59B2B-5C73-41D6-9520-43D991F3BC7A}" dt="2025-05-02T15:58:27.759" v="303"/>
          <ac:spMkLst>
            <pc:docMk/>
            <pc:sldMk cId="2820323807" sldId="290"/>
            <ac:spMk id="2" creationId="{47DBC51F-C6DF-C02B-6F7D-70BD4AD8A709}"/>
          </ac:spMkLst>
        </pc:spChg>
        <pc:spChg chg="mod">
          <ac:chgData name="Andy Blunt" userId="2gF6gJagYIXhIsAhrvmtSv7/CXVnb6pHBxWlD3wReQw=" providerId="None" clId="Web-{3DD59B2B-5C73-41D6-9520-43D991F3BC7A}" dt="2025-05-02T15:58:27.759" v="304"/>
          <ac:spMkLst>
            <pc:docMk/>
            <pc:sldMk cId="2820323807" sldId="290"/>
            <ac:spMk id="5" creationId="{19145310-6FAF-1256-D57A-C4398E8B8660}"/>
          </ac:spMkLst>
        </pc:spChg>
        <pc:spChg chg="mod">
          <ac:chgData name="Andy Blunt" userId="2gF6gJagYIXhIsAhrvmtSv7/CXVnb6pHBxWlD3wReQw=" providerId="None" clId="Web-{3DD59B2B-5C73-41D6-9520-43D991F3BC7A}" dt="2025-05-02T15:58:27.759" v="305"/>
          <ac:spMkLst>
            <pc:docMk/>
            <pc:sldMk cId="2820323807" sldId="290"/>
            <ac:spMk id="7" creationId="{B9C75224-B3B0-AB6D-9130-FF198E420FE0}"/>
          </ac:spMkLst>
        </pc:spChg>
        <pc:spChg chg="mod">
          <ac:chgData name="Andy Blunt" userId="2gF6gJagYIXhIsAhrvmtSv7/CXVnb6pHBxWlD3wReQw=" providerId="None" clId="Web-{3DD59B2B-5C73-41D6-9520-43D991F3BC7A}" dt="2025-05-02T15:58:27.759" v="306"/>
          <ac:spMkLst>
            <pc:docMk/>
            <pc:sldMk cId="2820323807" sldId="290"/>
            <ac:spMk id="8" creationId="{F914AD91-925D-0F4D-BEAF-015B715AA490}"/>
          </ac:spMkLst>
        </pc:spChg>
        <pc:spChg chg="mod">
          <ac:chgData name="Andy Blunt" userId="2gF6gJagYIXhIsAhrvmtSv7/CXVnb6pHBxWlD3wReQw=" providerId="None" clId="Web-{3DD59B2B-5C73-41D6-9520-43D991F3BC7A}" dt="2025-05-02T15:58:27.759" v="307"/>
          <ac:spMkLst>
            <pc:docMk/>
            <pc:sldMk cId="2820323807" sldId="290"/>
            <ac:spMk id="22" creationId="{287F056B-2769-E090-6890-B2C048B340B6}"/>
          </ac:spMkLst>
        </pc:spChg>
        <pc:spChg chg="mod">
          <ac:chgData name="Andy Blunt" userId="2gF6gJagYIXhIsAhrvmtSv7/CXVnb6pHBxWlD3wReQw=" providerId="None" clId="Web-{3DD59B2B-5C73-41D6-9520-43D991F3BC7A}" dt="2025-05-02T15:58:27.759" v="308"/>
          <ac:spMkLst>
            <pc:docMk/>
            <pc:sldMk cId="2820323807" sldId="290"/>
            <ac:spMk id="23" creationId="{AC56C75D-B396-9ABF-E3D3-FAF72714983F}"/>
          </ac:spMkLst>
        </pc:spChg>
        <pc:spChg chg="mod">
          <ac:chgData name="Andy Blunt" userId="2gF6gJagYIXhIsAhrvmtSv7/CXVnb6pHBxWlD3wReQw=" providerId="None" clId="Web-{3DD59B2B-5C73-41D6-9520-43D991F3BC7A}" dt="2025-05-02T15:58:27.759" v="309"/>
          <ac:spMkLst>
            <pc:docMk/>
            <pc:sldMk cId="2820323807" sldId="290"/>
            <ac:spMk id="24" creationId="{795FA2FD-25DA-52C9-459F-942B1FCFCE5C}"/>
          </ac:spMkLst>
        </pc:spChg>
        <pc:spChg chg="mod">
          <ac:chgData name="Andy Blunt" userId="2gF6gJagYIXhIsAhrvmtSv7/CXVnb6pHBxWlD3wReQw=" providerId="None" clId="Web-{3DD59B2B-5C73-41D6-9520-43D991F3BC7A}" dt="2025-05-02T15:58:27.759" v="310"/>
          <ac:spMkLst>
            <pc:docMk/>
            <pc:sldMk cId="2820323807" sldId="290"/>
            <ac:spMk id="25" creationId="{F87DBE62-72E0-7407-3A7A-47F6197E5641}"/>
          </ac:spMkLst>
        </pc:spChg>
        <pc:spChg chg="mod">
          <ac:chgData name="Andy Blunt" userId="2gF6gJagYIXhIsAhrvmtSv7/CXVnb6pHBxWlD3wReQw=" providerId="None" clId="Web-{3DD59B2B-5C73-41D6-9520-43D991F3BC7A}" dt="2025-05-02T15:58:27.759" v="311"/>
          <ac:spMkLst>
            <pc:docMk/>
            <pc:sldMk cId="2820323807" sldId="290"/>
            <ac:spMk id="26" creationId="{C63DA0D1-638B-3ACC-F8CB-B9B7B49F9FE4}"/>
          </ac:spMkLst>
        </pc:spChg>
        <pc:spChg chg="mod">
          <ac:chgData name="Andy Blunt" userId="2gF6gJagYIXhIsAhrvmtSv7/CXVnb6pHBxWlD3wReQw=" providerId="None" clId="Web-{3DD59B2B-5C73-41D6-9520-43D991F3BC7A}" dt="2025-05-02T15:58:27.759" v="312"/>
          <ac:spMkLst>
            <pc:docMk/>
            <pc:sldMk cId="2820323807" sldId="290"/>
            <ac:spMk id="27" creationId="{98A2AB99-4649-5838-694B-153690E9B44E}"/>
          </ac:spMkLst>
        </pc:spChg>
        <pc:spChg chg="mod">
          <ac:chgData name="Andy Blunt" userId="2gF6gJagYIXhIsAhrvmtSv7/CXVnb6pHBxWlD3wReQw=" providerId="None" clId="Web-{3DD59B2B-5C73-41D6-9520-43D991F3BC7A}" dt="2025-05-02T15:58:27.759" v="313"/>
          <ac:spMkLst>
            <pc:docMk/>
            <pc:sldMk cId="2820323807" sldId="290"/>
            <ac:spMk id="28" creationId="{0994D8EE-87EB-3AC1-D6BD-0AC26A5657B3}"/>
          </ac:spMkLst>
        </pc:spChg>
        <pc:spChg chg="mod">
          <ac:chgData name="Andy Blunt" userId="2gF6gJagYIXhIsAhrvmtSv7/CXVnb6pHBxWlD3wReQw=" providerId="None" clId="Web-{3DD59B2B-5C73-41D6-9520-43D991F3BC7A}" dt="2025-05-02T15:58:27.759" v="314"/>
          <ac:spMkLst>
            <pc:docMk/>
            <pc:sldMk cId="2820323807" sldId="290"/>
            <ac:spMk id="29" creationId="{51D80501-3B76-9AAB-977F-0FF2128D2C35}"/>
          </ac:spMkLst>
        </pc:spChg>
        <pc:spChg chg="mod">
          <ac:chgData name="Andy Blunt" userId="2gF6gJagYIXhIsAhrvmtSv7/CXVnb6pHBxWlD3wReQw=" providerId="None" clId="Web-{3DD59B2B-5C73-41D6-9520-43D991F3BC7A}" dt="2025-05-02T15:58:27.759" v="315"/>
          <ac:spMkLst>
            <pc:docMk/>
            <pc:sldMk cId="2820323807" sldId="290"/>
            <ac:spMk id="30" creationId="{0DC3676E-09F1-3EF1-2749-342024884CC2}"/>
          </ac:spMkLst>
        </pc:spChg>
        <pc:spChg chg="mod">
          <ac:chgData name="Andy Blunt" userId="2gF6gJagYIXhIsAhrvmtSv7/CXVnb6pHBxWlD3wReQw=" providerId="None" clId="Web-{3DD59B2B-5C73-41D6-9520-43D991F3BC7A}" dt="2025-05-02T15:58:27.759" v="316"/>
          <ac:spMkLst>
            <pc:docMk/>
            <pc:sldMk cId="2820323807" sldId="290"/>
            <ac:spMk id="31" creationId="{B3BBD836-DE23-F6C3-3CF4-B0C1E5BC5FAF}"/>
          </ac:spMkLst>
        </pc:spChg>
        <pc:spChg chg="mod">
          <ac:chgData name="Andy Blunt" userId="2gF6gJagYIXhIsAhrvmtSv7/CXVnb6pHBxWlD3wReQw=" providerId="None" clId="Web-{3DD59B2B-5C73-41D6-9520-43D991F3BC7A}" dt="2025-05-02T15:58:27.759" v="317"/>
          <ac:spMkLst>
            <pc:docMk/>
            <pc:sldMk cId="2820323807" sldId="290"/>
            <ac:spMk id="32" creationId="{4F435886-BA98-6FF6-21C7-25B635AEF807}"/>
          </ac:spMkLst>
        </pc:spChg>
        <pc:spChg chg="mod">
          <ac:chgData name="Andy Blunt" userId="2gF6gJagYIXhIsAhrvmtSv7/CXVnb6pHBxWlD3wReQw=" providerId="None" clId="Web-{3DD59B2B-5C73-41D6-9520-43D991F3BC7A}" dt="2025-05-02T15:58:27.759" v="318"/>
          <ac:spMkLst>
            <pc:docMk/>
            <pc:sldMk cId="2820323807" sldId="290"/>
            <ac:spMk id="33" creationId="{8528887B-DCF3-F499-2A92-01E74EFD7698}"/>
          </ac:spMkLst>
        </pc:spChg>
        <pc:spChg chg="mod">
          <ac:chgData name="Andy Blunt" userId="2gF6gJagYIXhIsAhrvmtSv7/CXVnb6pHBxWlD3wReQw=" providerId="None" clId="Web-{3DD59B2B-5C73-41D6-9520-43D991F3BC7A}" dt="2025-05-02T15:58:27.774" v="319"/>
          <ac:spMkLst>
            <pc:docMk/>
            <pc:sldMk cId="2820323807" sldId="290"/>
            <ac:spMk id="34" creationId="{1FB68631-290B-C2E9-47A1-7C19F2A81A02}"/>
          </ac:spMkLst>
        </pc:spChg>
        <pc:spChg chg="mod">
          <ac:chgData name="Andy Blunt" userId="2gF6gJagYIXhIsAhrvmtSv7/CXVnb6pHBxWlD3wReQw=" providerId="None" clId="Web-{3DD59B2B-5C73-41D6-9520-43D991F3BC7A}" dt="2025-05-02T15:58:27.774" v="320"/>
          <ac:spMkLst>
            <pc:docMk/>
            <pc:sldMk cId="2820323807" sldId="290"/>
            <ac:spMk id="35" creationId="{694C7E28-868A-CAB4-48C6-DA4749DD05AE}"/>
          </ac:spMkLst>
        </pc:spChg>
        <pc:spChg chg="mod">
          <ac:chgData name="Andy Blunt" userId="2gF6gJagYIXhIsAhrvmtSv7/CXVnb6pHBxWlD3wReQw=" providerId="None" clId="Web-{3DD59B2B-5C73-41D6-9520-43D991F3BC7A}" dt="2025-05-02T15:58:27.774" v="321"/>
          <ac:spMkLst>
            <pc:docMk/>
            <pc:sldMk cId="2820323807" sldId="290"/>
            <ac:spMk id="36" creationId="{A55E50B7-13D3-6216-801D-4D467510F13E}"/>
          </ac:spMkLst>
        </pc:spChg>
        <pc:spChg chg="mod">
          <ac:chgData name="Andy Blunt" userId="2gF6gJagYIXhIsAhrvmtSv7/CXVnb6pHBxWlD3wReQw=" providerId="None" clId="Web-{3DD59B2B-5C73-41D6-9520-43D991F3BC7A}" dt="2025-05-02T15:58:28.056" v="322"/>
          <ac:spMkLst>
            <pc:docMk/>
            <pc:sldMk cId="2820323807" sldId="290"/>
            <ac:spMk id="37" creationId="{521D9D55-DBBB-7D8B-EAC1-92E144B691E7}"/>
          </ac:spMkLst>
        </pc:spChg>
      </pc:sldChg>
      <pc:sldChg chg="modSp add replId">
        <pc:chgData name="Andy Blunt" userId="2gF6gJagYIXhIsAhrvmtSv7/CXVnb6pHBxWlD3wReQw=" providerId="None" clId="Web-{3DD59B2B-5C73-41D6-9520-43D991F3BC7A}" dt="2025-05-02T15:58:16.743" v="262" actId="20577"/>
        <pc:sldMkLst>
          <pc:docMk/>
          <pc:sldMk cId="3989572042" sldId="291"/>
        </pc:sldMkLst>
        <pc:spChg chg="mod">
          <ac:chgData name="Andy Blunt" userId="2gF6gJagYIXhIsAhrvmtSv7/CXVnb6pHBxWlD3wReQw=" providerId="None" clId="Web-{3DD59B2B-5C73-41D6-9520-43D991F3BC7A}" dt="2025-05-02T15:57:51.212" v="237"/>
          <ac:spMkLst>
            <pc:docMk/>
            <pc:sldMk cId="3989572042" sldId="291"/>
            <ac:spMk id="2" creationId="{2AC10ECA-ACF4-A49C-B3A0-CD78C7CE7F9B}"/>
          </ac:spMkLst>
        </pc:spChg>
        <pc:spChg chg="mod">
          <ac:chgData name="Andy Blunt" userId="2gF6gJagYIXhIsAhrvmtSv7/CXVnb6pHBxWlD3wReQw=" providerId="None" clId="Web-{3DD59B2B-5C73-41D6-9520-43D991F3BC7A}" dt="2025-05-02T15:57:51.212" v="238"/>
          <ac:spMkLst>
            <pc:docMk/>
            <pc:sldMk cId="3989572042" sldId="291"/>
            <ac:spMk id="5" creationId="{D9C74DB2-8B6E-5407-D36D-42BF7C1C1C50}"/>
          </ac:spMkLst>
        </pc:spChg>
        <pc:spChg chg="mod">
          <ac:chgData name="Andy Blunt" userId="2gF6gJagYIXhIsAhrvmtSv7/CXVnb6pHBxWlD3wReQw=" providerId="None" clId="Web-{3DD59B2B-5C73-41D6-9520-43D991F3BC7A}" dt="2025-05-02T15:57:51.212" v="239"/>
          <ac:spMkLst>
            <pc:docMk/>
            <pc:sldMk cId="3989572042" sldId="291"/>
            <ac:spMk id="7" creationId="{50227E5A-9755-F914-4B00-5B6251846D55}"/>
          </ac:spMkLst>
        </pc:spChg>
        <pc:spChg chg="mod">
          <ac:chgData name="Andy Blunt" userId="2gF6gJagYIXhIsAhrvmtSv7/CXVnb6pHBxWlD3wReQw=" providerId="None" clId="Web-{3DD59B2B-5C73-41D6-9520-43D991F3BC7A}" dt="2025-05-02T15:57:51.212" v="240"/>
          <ac:spMkLst>
            <pc:docMk/>
            <pc:sldMk cId="3989572042" sldId="291"/>
            <ac:spMk id="8" creationId="{BF55C272-BE63-4032-5D74-E98F3627F68C}"/>
          </ac:spMkLst>
        </pc:spChg>
        <pc:spChg chg="mod">
          <ac:chgData name="Andy Blunt" userId="2gF6gJagYIXhIsAhrvmtSv7/CXVnb6pHBxWlD3wReQw=" providerId="None" clId="Web-{3DD59B2B-5C73-41D6-9520-43D991F3BC7A}" dt="2025-05-02T15:57:51.227" v="241"/>
          <ac:spMkLst>
            <pc:docMk/>
            <pc:sldMk cId="3989572042" sldId="291"/>
            <ac:spMk id="22" creationId="{DAF7FC86-D0FA-CA73-4A4B-11D5B52547B3}"/>
          </ac:spMkLst>
        </pc:spChg>
        <pc:spChg chg="mod">
          <ac:chgData name="Andy Blunt" userId="2gF6gJagYIXhIsAhrvmtSv7/CXVnb6pHBxWlD3wReQw=" providerId="None" clId="Web-{3DD59B2B-5C73-41D6-9520-43D991F3BC7A}" dt="2025-05-02T15:57:51.227" v="242"/>
          <ac:spMkLst>
            <pc:docMk/>
            <pc:sldMk cId="3989572042" sldId="291"/>
            <ac:spMk id="23" creationId="{BC3C914A-619F-E613-2455-11F1310BA9EE}"/>
          </ac:spMkLst>
        </pc:spChg>
        <pc:spChg chg="mod">
          <ac:chgData name="Andy Blunt" userId="2gF6gJagYIXhIsAhrvmtSv7/CXVnb6pHBxWlD3wReQw=" providerId="None" clId="Web-{3DD59B2B-5C73-41D6-9520-43D991F3BC7A}" dt="2025-05-02T15:57:51.227" v="243"/>
          <ac:spMkLst>
            <pc:docMk/>
            <pc:sldMk cId="3989572042" sldId="291"/>
            <ac:spMk id="24" creationId="{B9EE88AE-DB2F-B219-ADEB-D8314F34779E}"/>
          </ac:spMkLst>
        </pc:spChg>
        <pc:spChg chg="mod">
          <ac:chgData name="Andy Blunt" userId="2gF6gJagYIXhIsAhrvmtSv7/CXVnb6pHBxWlD3wReQw=" providerId="None" clId="Web-{3DD59B2B-5C73-41D6-9520-43D991F3BC7A}" dt="2025-05-02T15:57:51.227" v="244"/>
          <ac:spMkLst>
            <pc:docMk/>
            <pc:sldMk cId="3989572042" sldId="291"/>
            <ac:spMk id="25" creationId="{CEB2BEF9-AEFF-8C64-0D93-51EC098ECF1B}"/>
          </ac:spMkLst>
        </pc:spChg>
        <pc:spChg chg="mod">
          <ac:chgData name="Andy Blunt" userId="2gF6gJagYIXhIsAhrvmtSv7/CXVnb6pHBxWlD3wReQw=" providerId="None" clId="Web-{3DD59B2B-5C73-41D6-9520-43D991F3BC7A}" dt="2025-05-02T15:57:51.227" v="245"/>
          <ac:spMkLst>
            <pc:docMk/>
            <pc:sldMk cId="3989572042" sldId="291"/>
            <ac:spMk id="26" creationId="{224511B0-735B-B8C1-D8E2-BDC5CA4E3528}"/>
          </ac:spMkLst>
        </pc:spChg>
        <pc:spChg chg="mod">
          <ac:chgData name="Andy Blunt" userId="2gF6gJagYIXhIsAhrvmtSv7/CXVnb6pHBxWlD3wReQw=" providerId="None" clId="Web-{3DD59B2B-5C73-41D6-9520-43D991F3BC7A}" dt="2025-05-02T15:57:51.227" v="246"/>
          <ac:spMkLst>
            <pc:docMk/>
            <pc:sldMk cId="3989572042" sldId="291"/>
            <ac:spMk id="27" creationId="{E659F22C-B8FD-3EB0-B50E-EDEC2149CF0D}"/>
          </ac:spMkLst>
        </pc:spChg>
        <pc:spChg chg="mod">
          <ac:chgData name="Andy Blunt" userId="2gF6gJagYIXhIsAhrvmtSv7/CXVnb6pHBxWlD3wReQw=" providerId="None" clId="Web-{3DD59B2B-5C73-41D6-9520-43D991F3BC7A}" dt="2025-05-02T15:58:07.899" v="260" actId="20577"/>
          <ac:spMkLst>
            <pc:docMk/>
            <pc:sldMk cId="3989572042" sldId="291"/>
            <ac:spMk id="28" creationId="{06064696-0347-BDF0-4F40-909556403B17}"/>
          </ac:spMkLst>
        </pc:spChg>
        <pc:spChg chg="mod">
          <ac:chgData name="Andy Blunt" userId="2gF6gJagYIXhIsAhrvmtSv7/CXVnb6pHBxWlD3wReQw=" providerId="None" clId="Web-{3DD59B2B-5C73-41D6-9520-43D991F3BC7A}" dt="2025-05-02T15:57:51.227" v="248"/>
          <ac:spMkLst>
            <pc:docMk/>
            <pc:sldMk cId="3989572042" sldId="291"/>
            <ac:spMk id="29" creationId="{99B3A9FB-549D-9692-5EE6-A434FB29A8AA}"/>
          </ac:spMkLst>
        </pc:spChg>
        <pc:spChg chg="mod">
          <ac:chgData name="Andy Blunt" userId="2gF6gJagYIXhIsAhrvmtSv7/CXVnb6pHBxWlD3wReQw=" providerId="None" clId="Web-{3DD59B2B-5C73-41D6-9520-43D991F3BC7A}" dt="2025-05-02T15:58:04.493" v="259" actId="20577"/>
          <ac:spMkLst>
            <pc:docMk/>
            <pc:sldMk cId="3989572042" sldId="291"/>
            <ac:spMk id="30" creationId="{030C04A3-E213-A43A-69C7-5611340D0B2C}"/>
          </ac:spMkLst>
        </pc:spChg>
        <pc:spChg chg="mod">
          <ac:chgData name="Andy Blunt" userId="2gF6gJagYIXhIsAhrvmtSv7/CXVnb6pHBxWlD3wReQw=" providerId="None" clId="Web-{3DD59B2B-5C73-41D6-9520-43D991F3BC7A}" dt="2025-05-02T15:57:51.227" v="250"/>
          <ac:spMkLst>
            <pc:docMk/>
            <pc:sldMk cId="3989572042" sldId="291"/>
            <ac:spMk id="31" creationId="{AC41005A-D1E1-92A3-7536-B9FBE3EA2456}"/>
          </ac:spMkLst>
        </pc:spChg>
        <pc:spChg chg="mod">
          <ac:chgData name="Andy Blunt" userId="2gF6gJagYIXhIsAhrvmtSv7/CXVnb6pHBxWlD3wReQw=" providerId="None" clId="Web-{3DD59B2B-5C73-41D6-9520-43D991F3BC7A}" dt="2025-05-02T15:58:12.821" v="261" actId="20577"/>
          <ac:spMkLst>
            <pc:docMk/>
            <pc:sldMk cId="3989572042" sldId="291"/>
            <ac:spMk id="32" creationId="{AFCA248F-A51C-10AB-2804-10A3EC12DC2B}"/>
          </ac:spMkLst>
        </pc:spChg>
        <pc:spChg chg="mod">
          <ac:chgData name="Andy Blunt" userId="2gF6gJagYIXhIsAhrvmtSv7/CXVnb6pHBxWlD3wReQw=" providerId="None" clId="Web-{3DD59B2B-5C73-41D6-9520-43D991F3BC7A}" dt="2025-05-02T15:57:51.227" v="252"/>
          <ac:spMkLst>
            <pc:docMk/>
            <pc:sldMk cId="3989572042" sldId="291"/>
            <ac:spMk id="33" creationId="{49CDA844-0A8D-A682-B02C-5608105758AF}"/>
          </ac:spMkLst>
        </pc:spChg>
        <pc:spChg chg="mod">
          <ac:chgData name="Andy Blunt" userId="2gF6gJagYIXhIsAhrvmtSv7/CXVnb6pHBxWlD3wReQw=" providerId="None" clId="Web-{3DD59B2B-5C73-41D6-9520-43D991F3BC7A}" dt="2025-05-02T15:57:51.227" v="253"/>
          <ac:spMkLst>
            <pc:docMk/>
            <pc:sldMk cId="3989572042" sldId="291"/>
            <ac:spMk id="34" creationId="{D9E29D99-5AAA-D497-4EFA-33147FC4FF09}"/>
          </ac:spMkLst>
        </pc:spChg>
        <pc:spChg chg="mod">
          <ac:chgData name="Andy Blunt" userId="2gF6gJagYIXhIsAhrvmtSv7/CXVnb6pHBxWlD3wReQw=" providerId="None" clId="Web-{3DD59B2B-5C73-41D6-9520-43D991F3BC7A}" dt="2025-05-02T15:57:51.227" v="254"/>
          <ac:spMkLst>
            <pc:docMk/>
            <pc:sldMk cId="3989572042" sldId="291"/>
            <ac:spMk id="35" creationId="{CA992910-7B93-3AF3-F3B2-3B927350BEBF}"/>
          </ac:spMkLst>
        </pc:spChg>
        <pc:spChg chg="mod">
          <ac:chgData name="Andy Blunt" userId="2gF6gJagYIXhIsAhrvmtSv7/CXVnb6pHBxWlD3wReQw=" providerId="None" clId="Web-{3DD59B2B-5C73-41D6-9520-43D991F3BC7A}" dt="2025-05-02T15:57:51.227" v="255"/>
          <ac:spMkLst>
            <pc:docMk/>
            <pc:sldMk cId="3989572042" sldId="291"/>
            <ac:spMk id="36" creationId="{CF9FBE1F-E0BC-1806-2039-2AD132F58B4F}"/>
          </ac:spMkLst>
        </pc:spChg>
        <pc:spChg chg="mod">
          <ac:chgData name="Andy Blunt" userId="2gF6gJagYIXhIsAhrvmtSv7/CXVnb6pHBxWlD3wReQw=" providerId="None" clId="Web-{3DD59B2B-5C73-41D6-9520-43D991F3BC7A}" dt="2025-05-02T15:58:16.743" v="262" actId="20577"/>
          <ac:spMkLst>
            <pc:docMk/>
            <pc:sldMk cId="3989572042" sldId="291"/>
            <ac:spMk id="37" creationId="{0A4383E6-D701-3786-ED9C-4F0C5FACA186}"/>
          </ac:spMkLst>
        </pc:spChg>
      </pc:sldChg>
      <pc:sldChg chg="modSp add replId">
        <pc:chgData name="Andy Blunt" userId="2gF6gJagYIXhIsAhrvmtSv7/CXVnb6pHBxWlD3wReQw=" providerId="None" clId="Web-{3DD59B2B-5C73-41D6-9520-43D991F3BC7A}" dt="2025-05-02T15:57:38.212" v="196" actId="20577"/>
        <pc:sldMkLst>
          <pc:docMk/>
          <pc:sldMk cId="87025480" sldId="292"/>
        </pc:sldMkLst>
        <pc:spChg chg="mod">
          <ac:chgData name="Andy Blunt" userId="2gF6gJagYIXhIsAhrvmtSv7/CXVnb6pHBxWlD3wReQw=" providerId="None" clId="Web-{3DD59B2B-5C73-41D6-9520-43D991F3BC7A}" dt="2025-05-02T15:57:25.899" v="175"/>
          <ac:spMkLst>
            <pc:docMk/>
            <pc:sldMk cId="87025480" sldId="292"/>
            <ac:spMk id="2" creationId="{890BC847-9A0A-549F-653D-8A8C72B062B7}"/>
          </ac:spMkLst>
        </pc:spChg>
        <pc:spChg chg="mod">
          <ac:chgData name="Andy Blunt" userId="2gF6gJagYIXhIsAhrvmtSv7/CXVnb6pHBxWlD3wReQw=" providerId="None" clId="Web-{3DD59B2B-5C73-41D6-9520-43D991F3BC7A}" dt="2025-05-02T15:57:25.899" v="176"/>
          <ac:spMkLst>
            <pc:docMk/>
            <pc:sldMk cId="87025480" sldId="292"/>
            <ac:spMk id="5" creationId="{332A1DC0-DB40-18EB-E46F-F88877452EC9}"/>
          </ac:spMkLst>
        </pc:spChg>
        <pc:spChg chg="mod">
          <ac:chgData name="Andy Blunt" userId="2gF6gJagYIXhIsAhrvmtSv7/CXVnb6pHBxWlD3wReQw=" providerId="None" clId="Web-{3DD59B2B-5C73-41D6-9520-43D991F3BC7A}" dt="2025-05-02T15:57:25.899" v="177"/>
          <ac:spMkLst>
            <pc:docMk/>
            <pc:sldMk cId="87025480" sldId="292"/>
            <ac:spMk id="7" creationId="{D70B9931-CDB7-A29A-046F-B605FFD5B6D0}"/>
          </ac:spMkLst>
        </pc:spChg>
        <pc:spChg chg="mod">
          <ac:chgData name="Andy Blunt" userId="2gF6gJagYIXhIsAhrvmtSv7/CXVnb6pHBxWlD3wReQw=" providerId="None" clId="Web-{3DD59B2B-5C73-41D6-9520-43D991F3BC7A}" dt="2025-05-02T15:57:31.165" v="195" actId="20577"/>
          <ac:spMkLst>
            <pc:docMk/>
            <pc:sldMk cId="87025480" sldId="292"/>
            <ac:spMk id="8" creationId="{C878353F-CFAF-AF30-EC52-402AD9EB0878}"/>
          </ac:spMkLst>
        </pc:spChg>
        <pc:spChg chg="mod">
          <ac:chgData name="Andy Blunt" userId="2gF6gJagYIXhIsAhrvmtSv7/CXVnb6pHBxWlD3wReQw=" providerId="None" clId="Web-{3DD59B2B-5C73-41D6-9520-43D991F3BC7A}" dt="2025-05-02T15:57:25.899" v="179"/>
          <ac:spMkLst>
            <pc:docMk/>
            <pc:sldMk cId="87025480" sldId="292"/>
            <ac:spMk id="22" creationId="{0C425606-F04C-C665-DE45-62D91A41A618}"/>
          </ac:spMkLst>
        </pc:spChg>
        <pc:spChg chg="mod">
          <ac:chgData name="Andy Blunt" userId="2gF6gJagYIXhIsAhrvmtSv7/CXVnb6pHBxWlD3wReQw=" providerId="None" clId="Web-{3DD59B2B-5C73-41D6-9520-43D991F3BC7A}" dt="2025-05-02T15:57:25.899" v="180"/>
          <ac:spMkLst>
            <pc:docMk/>
            <pc:sldMk cId="87025480" sldId="292"/>
            <ac:spMk id="23" creationId="{2D079AB1-8213-C839-E8E5-6E47BCD058C1}"/>
          </ac:spMkLst>
        </pc:spChg>
        <pc:spChg chg="mod">
          <ac:chgData name="Andy Blunt" userId="2gF6gJagYIXhIsAhrvmtSv7/CXVnb6pHBxWlD3wReQw=" providerId="None" clId="Web-{3DD59B2B-5C73-41D6-9520-43D991F3BC7A}" dt="2025-05-02T15:57:25.899" v="181"/>
          <ac:spMkLst>
            <pc:docMk/>
            <pc:sldMk cId="87025480" sldId="292"/>
            <ac:spMk id="24" creationId="{56F7964E-5D8F-D9BA-2276-1CF6224D23A8}"/>
          </ac:spMkLst>
        </pc:spChg>
        <pc:spChg chg="mod">
          <ac:chgData name="Andy Blunt" userId="2gF6gJagYIXhIsAhrvmtSv7/CXVnb6pHBxWlD3wReQw=" providerId="None" clId="Web-{3DD59B2B-5C73-41D6-9520-43D991F3BC7A}" dt="2025-05-02T15:57:25.899" v="182"/>
          <ac:spMkLst>
            <pc:docMk/>
            <pc:sldMk cId="87025480" sldId="292"/>
            <ac:spMk id="25" creationId="{DA747ACE-0684-573C-D377-8345034FD11A}"/>
          </ac:spMkLst>
        </pc:spChg>
        <pc:spChg chg="mod">
          <ac:chgData name="Andy Blunt" userId="2gF6gJagYIXhIsAhrvmtSv7/CXVnb6pHBxWlD3wReQw=" providerId="None" clId="Web-{3DD59B2B-5C73-41D6-9520-43D991F3BC7A}" dt="2025-05-02T15:57:25.899" v="183"/>
          <ac:spMkLst>
            <pc:docMk/>
            <pc:sldMk cId="87025480" sldId="292"/>
            <ac:spMk id="26" creationId="{FEB646E3-A14D-3672-F8EF-94A6991B263B}"/>
          </ac:spMkLst>
        </pc:spChg>
        <pc:spChg chg="mod">
          <ac:chgData name="Andy Blunt" userId="2gF6gJagYIXhIsAhrvmtSv7/CXVnb6pHBxWlD3wReQw=" providerId="None" clId="Web-{3DD59B2B-5C73-41D6-9520-43D991F3BC7A}" dt="2025-05-02T15:57:25.899" v="184"/>
          <ac:spMkLst>
            <pc:docMk/>
            <pc:sldMk cId="87025480" sldId="292"/>
            <ac:spMk id="27" creationId="{6E2C3AEE-A95F-A101-C6CE-03643FCB11F6}"/>
          </ac:spMkLst>
        </pc:spChg>
        <pc:spChg chg="mod">
          <ac:chgData name="Andy Blunt" userId="2gF6gJagYIXhIsAhrvmtSv7/CXVnb6pHBxWlD3wReQw=" providerId="None" clId="Web-{3DD59B2B-5C73-41D6-9520-43D991F3BC7A}" dt="2025-05-02T15:57:25.899" v="185"/>
          <ac:spMkLst>
            <pc:docMk/>
            <pc:sldMk cId="87025480" sldId="292"/>
            <ac:spMk id="28" creationId="{5203EF69-6D1B-55C2-0B24-AC1CC011B2E4}"/>
          </ac:spMkLst>
        </pc:spChg>
        <pc:spChg chg="mod">
          <ac:chgData name="Andy Blunt" userId="2gF6gJagYIXhIsAhrvmtSv7/CXVnb6pHBxWlD3wReQw=" providerId="None" clId="Web-{3DD59B2B-5C73-41D6-9520-43D991F3BC7A}" dt="2025-05-02T15:57:25.899" v="186"/>
          <ac:spMkLst>
            <pc:docMk/>
            <pc:sldMk cId="87025480" sldId="292"/>
            <ac:spMk id="29" creationId="{3CC418AD-1CD1-361E-421F-15FBDA85E9D6}"/>
          </ac:spMkLst>
        </pc:spChg>
        <pc:spChg chg="mod">
          <ac:chgData name="Andy Blunt" userId="2gF6gJagYIXhIsAhrvmtSv7/CXVnb6pHBxWlD3wReQw=" providerId="None" clId="Web-{3DD59B2B-5C73-41D6-9520-43D991F3BC7A}" dt="2025-05-02T15:57:25.899" v="187"/>
          <ac:spMkLst>
            <pc:docMk/>
            <pc:sldMk cId="87025480" sldId="292"/>
            <ac:spMk id="30" creationId="{769AD245-DB91-31DF-F1A9-E1EB4EF0FAAB}"/>
          </ac:spMkLst>
        </pc:spChg>
        <pc:spChg chg="mod">
          <ac:chgData name="Andy Blunt" userId="2gF6gJagYIXhIsAhrvmtSv7/CXVnb6pHBxWlD3wReQw=" providerId="None" clId="Web-{3DD59B2B-5C73-41D6-9520-43D991F3BC7A}" dt="2025-05-02T15:57:38.212" v="196" actId="20577"/>
          <ac:spMkLst>
            <pc:docMk/>
            <pc:sldMk cId="87025480" sldId="292"/>
            <ac:spMk id="31" creationId="{8DD28CCE-35DE-0B11-28A5-80E1D8A28EA7}"/>
          </ac:spMkLst>
        </pc:spChg>
        <pc:spChg chg="mod">
          <ac:chgData name="Andy Blunt" userId="2gF6gJagYIXhIsAhrvmtSv7/CXVnb6pHBxWlD3wReQw=" providerId="None" clId="Web-{3DD59B2B-5C73-41D6-9520-43D991F3BC7A}" dt="2025-05-02T15:57:25.899" v="189"/>
          <ac:spMkLst>
            <pc:docMk/>
            <pc:sldMk cId="87025480" sldId="292"/>
            <ac:spMk id="32" creationId="{1C718B06-23C8-C3BE-D32D-9DCC4B9C5A54}"/>
          </ac:spMkLst>
        </pc:spChg>
        <pc:spChg chg="mod">
          <ac:chgData name="Andy Blunt" userId="2gF6gJagYIXhIsAhrvmtSv7/CXVnb6pHBxWlD3wReQw=" providerId="None" clId="Web-{3DD59B2B-5C73-41D6-9520-43D991F3BC7A}" dt="2025-05-02T15:57:25.899" v="190"/>
          <ac:spMkLst>
            <pc:docMk/>
            <pc:sldMk cId="87025480" sldId="292"/>
            <ac:spMk id="33" creationId="{C3C22C06-EEDB-7318-F432-377758571B97}"/>
          </ac:spMkLst>
        </pc:spChg>
        <pc:spChg chg="mod">
          <ac:chgData name="Andy Blunt" userId="2gF6gJagYIXhIsAhrvmtSv7/CXVnb6pHBxWlD3wReQw=" providerId="None" clId="Web-{3DD59B2B-5C73-41D6-9520-43D991F3BC7A}" dt="2025-05-02T15:57:25.899" v="191"/>
          <ac:spMkLst>
            <pc:docMk/>
            <pc:sldMk cId="87025480" sldId="292"/>
            <ac:spMk id="34" creationId="{49035DBF-89F4-0A14-9851-AB855ADF0E92}"/>
          </ac:spMkLst>
        </pc:spChg>
        <pc:spChg chg="mod">
          <ac:chgData name="Andy Blunt" userId="2gF6gJagYIXhIsAhrvmtSv7/CXVnb6pHBxWlD3wReQw=" providerId="None" clId="Web-{3DD59B2B-5C73-41D6-9520-43D991F3BC7A}" dt="2025-05-02T15:57:25.899" v="192"/>
          <ac:spMkLst>
            <pc:docMk/>
            <pc:sldMk cId="87025480" sldId="292"/>
            <ac:spMk id="35" creationId="{9BBCB053-BCDB-CB49-6FE9-610BCF90E38F}"/>
          </ac:spMkLst>
        </pc:spChg>
        <pc:spChg chg="mod">
          <ac:chgData name="Andy Blunt" userId="2gF6gJagYIXhIsAhrvmtSv7/CXVnb6pHBxWlD3wReQw=" providerId="None" clId="Web-{3DD59B2B-5C73-41D6-9520-43D991F3BC7A}" dt="2025-05-02T15:57:25.899" v="193"/>
          <ac:spMkLst>
            <pc:docMk/>
            <pc:sldMk cId="87025480" sldId="292"/>
            <ac:spMk id="36" creationId="{854B264A-5623-FA0F-1000-FC0B1ADF6E82}"/>
          </ac:spMkLst>
        </pc:spChg>
        <pc:spChg chg="mod">
          <ac:chgData name="Andy Blunt" userId="2gF6gJagYIXhIsAhrvmtSv7/CXVnb6pHBxWlD3wReQw=" providerId="None" clId="Web-{3DD59B2B-5C73-41D6-9520-43D991F3BC7A}" dt="2025-05-02T15:57:26.181" v="194"/>
          <ac:spMkLst>
            <pc:docMk/>
            <pc:sldMk cId="87025480" sldId="292"/>
            <ac:spMk id="37" creationId="{55380BBF-7DDB-35D6-8BC3-79B2B96F4199}"/>
          </ac:spMkLst>
        </pc:spChg>
      </pc:sldChg>
      <pc:sldChg chg="modSp add replId">
        <pc:chgData name="Andy Blunt" userId="2gF6gJagYIXhIsAhrvmtSv7/CXVnb6pHBxWlD3wReQw=" providerId="None" clId="Web-{3DD59B2B-5C73-41D6-9520-43D991F3BC7A}" dt="2025-05-02T15:57:17.118" v="134" actId="20577"/>
        <pc:sldMkLst>
          <pc:docMk/>
          <pc:sldMk cId="3391811603" sldId="293"/>
        </pc:sldMkLst>
        <pc:spChg chg="mod">
          <ac:chgData name="Andy Blunt" userId="2gF6gJagYIXhIsAhrvmtSv7/CXVnb6pHBxWlD3wReQw=" providerId="None" clId="Web-{3DD59B2B-5C73-41D6-9520-43D991F3BC7A}" dt="2025-05-02T15:57:12.962" v="129"/>
          <ac:spMkLst>
            <pc:docMk/>
            <pc:sldMk cId="3391811603" sldId="293"/>
            <ac:spMk id="2" creationId="{C3BBF498-C386-6A2F-7989-474C114FEBA6}"/>
          </ac:spMkLst>
        </pc:spChg>
        <pc:spChg chg="mod">
          <ac:chgData name="Andy Blunt" userId="2gF6gJagYIXhIsAhrvmtSv7/CXVnb6pHBxWlD3wReQw=" providerId="None" clId="Web-{3DD59B2B-5C73-41D6-9520-43D991F3BC7A}" dt="2025-05-02T15:57:12.962" v="130"/>
          <ac:spMkLst>
            <pc:docMk/>
            <pc:sldMk cId="3391811603" sldId="293"/>
            <ac:spMk id="5" creationId="{D2817645-CA63-5104-BFF7-0FC980684A76}"/>
          </ac:spMkLst>
        </pc:spChg>
        <pc:spChg chg="mod">
          <ac:chgData name="Andy Blunt" userId="2gF6gJagYIXhIsAhrvmtSv7/CXVnb6pHBxWlD3wReQw=" providerId="None" clId="Web-{3DD59B2B-5C73-41D6-9520-43D991F3BC7A}" dt="2025-05-02T15:57:12.962" v="131"/>
          <ac:spMkLst>
            <pc:docMk/>
            <pc:sldMk cId="3391811603" sldId="293"/>
            <ac:spMk id="7" creationId="{BC0C505B-ECE7-9FC4-8545-5174C99BED0C}"/>
          </ac:spMkLst>
        </pc:spChg>
        <pc:spChg chg="mod">
          <ac:chgData name="Andy Blunt" userId="2gF6gJagYIXhIsAhrvmtSv7/CXVnb6pHBxWlD3wReQw=" providerId="None" clId="Web-{3DD59B2B-5C73-41D6-9520-43D991F3BC7A}" dt="2025-05-02T15:57:12.962" v="132"/>
          <ac:spMkLst>
            <pc:docMk/>
            <pc:sldMk cId="3391811603" sldId="293"/>
            <ac:spMk id="8" creationId="{6458E113-31EB-9401-8188-1D82707C01E5}"/>
          </ac:spMkLst>
        </pc:spChg>
        <pc:spChg chg="mod">
          <ac:chgData name="Andy Blunt" userId="2gF6gJagYIXhIsAhrvmtSv7/CXVnb6pHBxWlD3wReQw=" providerId="None" clId="Web-{3DD59B2B-5C73-41D6-9520-43D991F3BC7A}" dt="2025-05-02T15:57:10.227" v="125"/>
          <ac:spMkLst>
            <pc:docMk/>
            <pc:sldMk cId="3391811603" sldId="293"/>
            <ac:spMk id="22" creationId="{2FFA1998-1286-8A25-48FC-305FB7ECA021}"/>
          </ac:spMkLst>
        </pc:spChg>
        <pc:spChg chg="mod">
          <ac:chgData name="Andy Blunt" userId="2gF6gJagYIXhIsAhrvmtSv7/CXVnb6pHBxWlD3wReQw=" providerId="None" clId="Web-{3DD59B2B-5C73-41D6-9520-43D991F3BC7A}" dt="2025-05-02T15:57:10.227" v="126"/>
          <ac:spMkLst>
            <pc:docMk/>
            <pc:sldMk cId="3391811603" sldId="293"/>
            <ac:spMk id="23" creationId="{AA0E6783-4408-0CBA-880D-942ED23485E4}"/>
          </ac:spMkLst>
        </pc:spChg>
        <pc:spChg chg="mod">
          <ac:chgData name="Andy Blunt" userId="2gF6gJagYIXhIsAhrvmtSv7/CXVnb6pHBxWlD3wReQw=" providerId="None" clId="Web-{3DD59B2B-5C73-41D6-9520-43D991F3BC7A}" dt="2025-05-02T15:57:10.227" v="127"/>
          <ac:spMkLst>
            <pc:docMk/>
            <pc:sldMk cId="3391811603" sldId="293"/>
            <ac:spMk id="24" creationId="{D4E62A3D-1161-98A3-B279-938A88DA897C}"/>
          </ac:spMkLst>
        </pc:spChg>
        <pc:spChg chg="mod">
          <ac:chgData name="Andy Blunt" userId="2gF6gJagYIXhIsAhrvmtSv7/CXVnb6pHBxWlD3wReQw=" providerId="None" clId="Web-{3DD59B2B-5C73-41D6-9520-43D991F3BC7A}" dt="2025-05-02T15:57:17.118" v="134" actId="20577"/>
          <ac:spMkLst>
            <pc:docMk/>
            <pc:sldMk cId="3391811603" sldId="293"/>
            <ac:spMk id="25" creationId="{0CBF1E27-24D6-AA79-4CD8-62516252287A}"/>
          </ac:spMkLst>
        </pc:spChg>
      </pc:sldChg>
      <pc:sldChg chg="add del replId">
        <pc:chgData name="Andy Blunt" userId="2gF6gJagYIXhIsAhrvmtSv7/CXVnb6pHBxWlD3wReQw=" providerId="None" clId="Web-{3DD59B2B-5C73-41D6-9520-43D991F3BC7A}" dt="2025-05-02T15:59:33.524" v="443"/>
        <pc:sldMkLst>
          <pc:docMk/>
          <pc:sldMk cId="1876196841" sldId="294"/>
        </pc:sldMkLst>
      </pc:sldChg>
    </pc:docChg>
  </pc:docChgLst>
  <pc:docChgLst>
    <pc:chgData name="Andy Blunt" userId="2gF6gJagYIXhIsAhrvmtSv7/CXVnb6pHBxWlD3wReQw=" providerId="None" clId="Web-{05FA9A1E-4834-44BE-BE5C-4E6B39D4DDA8}"/>
    <pc:docChg chg="modSld">
      <pc:chgData name="Andy Blunt" userId="2gF6gJagYIXhIsAhrvmtSv7/CXVnb6pHBxWlD3wReQw=" providerId="None" clId="Web-{05FA9A1E-4834-44BE-BE5C-4E6B39D4DDA8}" dt="2025-05-02T21:35:20.475" v="0" actId="20577"/>
      <pc:docMkLst>
        <pc:docMk/>
      </pc:docMkLst>
      <pc:sldChg chg="modSp">
        <pc:chgData name="Andy Blunt" userId="2gF6gJagYIXhIsAhrvmtSv7/CXVnb6pHBxWlD3wReQw=" providerId="None" clId="Web-{05FA9A1E-4834-44BE-BE5C-4E6B39D4DDA8}" dt="2025-05-02T21:35:20.475" v="0" actId="20577"/>
        <pc:sldMkLst>
          <pc:docMk/>
          <pc:sldMk cId="1092102004" sldId="264"/>
        </pc:sldMkLst>
        <pc:spChg chg="mod">
          <ac:chgData name="Andy Blunt" userId="2gF6gJagYIXhIsAhrvmtSv7/CXVnb6pHBxWlD3wReQw=" providerId="None" clId="Web-{05FA9A1E-4834-44BE-BE5C-4E6B39D4DDA8}" dt="2025-05-02T21:35:20.475" v="0" actId="20577"/>
          <ac:spMkLst>
            <pc:docMk/>
            <pc:sldMk cId="1092102004" sldId="264"/>
            <ac:spMk id="48" creationId="{3BCA2A3D-CA5C-BBE4-CE4F-EF719A49A94C}"/>
          </ac:spMkLst>
        </pc:spChg>
      </pc:sldChg>
    </pc:docChg>
  </pc:docChgLst>
  <pc:docChgLst>
    <pc:chgData name="Andy Blunt" userId="2gF6gJagYIXhIsAhrvmtSv7/CXVnb6pHBxWlD3wReQw=" providerId="None" clId="Web-{BAA4CDFE-4D82-418F-81D0-2C7035955F9E}"/>
    <pc:docChg chg="addSld delSld modSld sldOrd">
      <pc:chgData name="Andy Blunt" userId="2gF6gJagYIXhIsAhrvmtSv7/CXVnb6pHBxWlD3wReQw=" providerId="None" clId="Web-{BAA4CDFE-4D82-418F-81D0-2C7035955F9E}" dt="2025-05-02T15:23:04.823" v="1898"/>
      <pc:docMkLst>
        <pc:docMk/>
      </pc:docMkLst>
      <pc:sldChg chg="modSp">
        <pc:chgData name="Andy Blunt" userId="2gF6gJagYIXhIsAhrvmtSv7/CXVnb6pHBxWlD3wReQw=" providerId="None" clId="Web-{BAA4CDFE-4D82-418F-81D0-2C7035955F9E}" dt="2025-05-02T14:21:18.047" v="56"/>
        <pc:sldMkLst>
          <pc:docMk/>
          <pc:sldMk cId="1092102004" sldId="264"/>
        </pc:sldMkLst>
        <pc:spChg chg="mod">
          <ac:chgData name="Andy Blunt" userId="2gF6gJagYIXhIsAhrvmtSv7/CXVnb6pHBxWlD3wReQw=" providerId="None" clId="Web-{BAA4CDFE-4D82-418F-81D0-2C7035955F9E}" dt="2025-05-02T14:18:48.794" v="8" actId="20577"/>
          <ac:spMkLst>
            <pc:docMk/>
            <pc:sldMk cId="1092102004" sldId="264"/>
            <ac:spMk id="46" creationId="{3DEA8E60-C775-D55C-6822-8EEFF06BF90A}"/>
          </ac:spMkLst>
        </pc:spChg>
        <pc:spChg chg="mod">
          <ac:chgData name="Andy Blunt" userId="2gF6gJagYIXhIsAhrvmtSv7/CXVnb6pHBxWlD3wReQw=" providerId="None" clId="Web-{BAA4CDFE-4D82-418F-81D0-2C7035955F9E}" dt="2025-05-02T14:18:52.966" v="9" actId="20577"/>
          <ac:spMkLst>
            <pc:docMk/>
            <pc:sldMk cId="1092102004" sldId="264"/>
            <ac:spMk id="47" creationId="{15CC57ED-7A2E-E807-2CAE-D3D68FABB32B}"/>
          </ac:spMkLst>
        </pc:spChg>
        <pc:spChg chg="mod">
          <ac:chgData name="Andy Blunt" userId="2gF6gJagYIXhIsAhrvmtSv7/CXVnb6pHBxWlD3wReQw=" providerId="None" clId="Web-{BAA4CDFE-4D82-418F-81D0-2C7035955F9E}" dt="2025-05-02T14:18:56.575" v="10" actId="20577"/>
          <ac:spMkLst>
            <pc:docMk/>
            <pc:sldMk cId="1092102004" sldId="264"/>
            <ac:spMk id="48" creationId="{3BCA2A3D-CA5C-BBE4-CE4F-EF719A49A94C}"/>
          </ac:spMkLst>
        </pc:spChg>
        <pc:spChg chg="mod">
          <ac:chgData name="Andy Blunt" userId="2gF6gJagYIXhIsAhrvmtSv7/CXVnb6pHBxWlD3wReQw=" providerId="None" clId="Web-{BAA4CDFE-4D82-418F-81D0-2C7035955F9E}" dt="2025-05-02T14:21:09.672" v="51" actId="20577"/>
          <ac:spMkLst>
            <pc:docMk/>
            <pc:sldMk cId="1092102004" sldId="264"/>
            <ac:spMk id="49" creationId="{7C806B44-4A60-8621-1E4B-F3C52BFBFF96}"/>
          </ac:spMkLst>
        </pc:spChg>
        <pc:spChg chg="mod">
          <ac:chgData name="Andy Blunt" userId="2gF6gJagYIXhIsAhrvmtSv7/CXVnb6pHBxWlD3wReQw=" providerId="None" clId="Web-{BAA4CDFE-4D82-418F-81D0-2C7035955F9E}" dt="2025-05-02T14:19:13.388" v="20" actId="20577"/>
          <ac:spMkLst>
            <pc:docMk/>
            <pc:sldMk cId="1092102004" sldId="264"/>
            <ac:spMk id="50" creationId="{9776243C-064E-4D90-925A-5C3B589E3110}"/>
          </ac:spMkLst>
        </pc:spChg>
        <pc:spChg chg="mod">
          <ac:chgData name="Andy Blunt" userId="2gF6gJagYIXhIsAhrvmtSv7/CXVnb6pHBxWlD3wReQw=" providerId="None" clId="Web-{BAA4CDFE-4D82-418F-81D0-2C7035955F9E}" dt="2025-05-02T14:19:18.685" v="24" actId="20577"/>
          <ac:spMkLst>
            <pc:docMk/>
            <pc:sldMk cId="1092102004" sldId="264"/>
            <ac:spMk id="51" creationId="{B624D4AC-BE8D-DAC8-F2BD-56800A8A0263}"/>
          </ac:spMkLst>
        </pc:spChg>
        <pc:spChg chg="mod">
          <ac:chgData name="Andy Blunt" userId="2gF6gJagYIXhIsAhrvmtSv7/CXVnb6pHBxWlD3wReQw=" providerId="None" clId="Web-{BAA4CDFE-4D82-418F-81D0-2C7035955F9E}" dt="2025-05-02T14:19:22.607" v="25" actId="20577"/>
          <ac:spMkLst>
            <pc:docMk/>
            <pc:sldMk cId="1092102004" sldId="264"/>
            <ac:spMk id="52" creationId="{E3D96F4C-231A-4396-BBA2-792077560A81}"/>
          </ac:spMkLst>
        </pc:spChg>
        <pc:spChg chg="mod">
          <ac:chgData name="Andy Blunt" userId="2gF6gJagYIXhIsAhrvmtSv7/CXVnb6pHBxWlD3wReQw=" providerId="None" clId="Web-{BAA4CDFE-4D82-418F-81D0-2C7035955F9E}" dt="2025-05-02T14:19:03.466" v="14" actId="20577"/>
          <ac:spMkLst>
            <pc:docMk/>
            <pc:sldMk cId="1092102004" sldId="264"/>
            <ac:spMk id="53" creationId="{E7CF34ED-5013-FE83-0963-628028F2C770}"/>
          </ac:spMkLst>
        </pc:spChg>
        <pc:spChg chg="mod">
          <ac:chgData name="Andy Blunt" userId="2gF6gJagYIXhIsAhrvmtSv7/CXVnb6pHBxWlD3wReQw=" providerId="None" clId="Web-{BAA4CDFE-4D82-418F-81D0-2C7035955F9E}" dt="2025-05-02T14:19:32.998" v="28" actId="20577"/>
          <ac:spMkLst>
            <pc:docMk/>
            <pc:sldMk cId="1092102004" sldId="264"/>
            <ac:spMk id="54" creationId="{2E1A5FE7-BB1F-D394-4795-1E059C4FC204}"/>
          </ac:spMkLst>
        </pc:spChg>
        <pc:spChg chg="mod">
          <ac:chgData name="Andy Blunt" userId="2gF6gJagYIXhIsAhrvmtSv7/CXVnb6pHBxWlD3wReQw=" providerId="None" clId="Web-{BAA4CDFE-4D82-418F-81D0-2C7035955F9E}" dt="2025-05-02T14:19:45.420" v="31" actId="20577"/>
          <ac:spMkLst>
            <pc:docMk/>
            <pc:sldMk cId="1092102004" sldId="264"/>
            <ac:spMk id="55" creationId="{EF126289-4810-88FF-7078-FD64F620EB08}"/>
          </ac:spMkLst>
        </pc:spChg>
        <pc:spChg chg="mod">
          <ac:chgData name="Andy Blunt" userId="2gF6gJagYIXhIsAhrvmtSv7/CXVnb6pHBxWlD3wReQw=" providerId="None" clId="Web-{BAA4CDFE-4D82-418F-81D0-2C7035955F9E}" dt="2025-05-02T14:21:17.891" v="52"/>
          <ac:spMkLst>
            <pc:docMk/>
            <pc:sldMk cId="1092102004" sldId="264"/>
            <ac:spMk id="56" creationId="{E694F576-37A8-7065-9938-0ECB6F4D32C9}"/>
          </ac:spMkLst>
        </pc:spChg>
        <pc:spChg chg="mod">
          <ac:chgData name="Andy Blunt" userId="2gF6gJagYIXhIsAhrvmtSv7/CXVnb6pHBxWlD3wReQw=" providerId="None" clId="Web-{BAA4CDFE-4D82-418F-81D0-2C7035955F9E}" dt="2025-05-02T14:19:28.139" v="26" actId="20577"/>
          <ac:spMkLst>
            <pc:docMk/>
            <pc:sldMk cId="1092102004" sldId="264"/>
            <ac:spMk id="57" creationId="{E2E4429B-5F9F-C5E2-390F-01E2A51C9B71}"/>
          </ac:spMkLst>
        </pc:spChg>
        <pc:spChg chg="mod">
          <ac:chgData name="Andy Blunt" userId="2gF6gJagYIXhIsAhrvmtSv7/CXVnb6pHBxWlD3wReQw=" providerId="None" clId="Web-{BAA4CDFE-4D82-418F-81D0-2C7035955F9E}" dt="2025-05-02T14:21:17.907" v="53"/>
          <ac:spMkLst>
            <pc:docMk/>
            <pc:sldMk cId="1092102004" sldId="264"/>
            <ac:spMk id="58" creationId="{D809CF6D-7222-1B61-11B2-C81CC99658E7}"/>
          </ac:spMkLst>
        </pc:spChg>
        <pc:spChg chg="mod">
          <ac:chgData name="Andy Blunt" userId="2gF6gJagYIXhIsAhrvmtSv7/CXVnb6pHBxWlD3wReQw=" providerId="None" clId="Web-{BAA4CDFE-4D82-418F-81D0-2C7035955F9E}" dt="2025-05-02T14:21:17.907" v="54"/>
          <ac:spMkLst>
            <pc:docMk/>
            <pc:sldMk cId="1092102004" sldId="264"/>
            <ac:spMk id="59" creationId="{FE827368-7B4D-D34C-1CCE-2B5C9A13888B}"/>
          </ac:spMkLst>
        </pc:spChg>
        <pc:spChg chg="mod">
          <ac:chgData name="Andy Blunt" userId="2gF6gJagYIXhIsAhrvmtSv7/CXVnb6pHBxWlD3wReQw=" providerId="None" clId="Web-{BAA4CDFE-4D82-418F-81D0-2C7035955F9E}" dt="2025-05-02T14:21:17.907" v="55"/>
          <ac:spMkLst>
            <pc:docMk/>
            <pc:sldMk cId="1092102004" sldId="264"/>
            <ac:spMk id="60" creationId="{39C02649-3DAA-8541-2A81-609EE46FD9DD}"/>
          </ac:spMkLst>
        </pc:spChg>
        <pc:spChg chg="mod">
          <ac:chgData name="Andy Blunt" userId="2gF6gJagYIXhIsAhrvmtSv7/CXVnb6pHBxWlD3wReQw=" providerId="None" clId="Web-{BAA4CDFE-4D82-418F-81D0-2C7035955F9E}" dt="2025-05-02T14:21:18.047" v="56"/>
          <ac:spMkLst>
            <pc:docMk/>
            <pc:sldMk cId="1092102004" sldId="264"/>
            <ac:spMk id="61" creationId="{3B983D26-D7B8-B1D7-170C-B1EEF0294D0E}"/>
          </ac:spMkLst>
        </pc:spChg>
      </pc:sldChg>
      <pc:sldChg chg="modSp ord">
        <pc:chgData name="Andy Blunt" userId="2gF6gJagYIXhIsAhrvmtSv7/CXVnb6pHBxWlD3wReQw=" providerId="None" clId="Web-{BAA4CDFE-4D82-418F-81D0-2C7035955F9E}" dt="2025-05-02T14:55:38.956" v="997"/>
        <pc:sldMkLst>
          <pc:docMk/>
          <pc:sldMk cId="2474137518" sldId="265"/>
        </pc:sldMkLst>
        <pc:spChg chg="mod">
          <ac:chgData name="Andy Blunt" userId="2gF6gJagYIXhIsAhrvmtSv7/CXVnb6pHBxWlD3wReQw=" providerId="None" clId="Web-{BAA4CDFE-4D82-418F-81D0-2C7035955F9E}" dt="2025-05-02T14:55:38.721" v="990"/>
          <ac:spMkLst>
            <pc:docMk/>
            <pc:sldMk cId="2474137518" sldId="265"/>
            <ac:spMk id="2" creationId="{F62E6AD9-D73C-F9DC-F562-96CFE50D9540}"/>
          </ac:spMkLst>
        </pc:spChg>
        <pc:spChg chg="mod">
          <ac:chgData name="Andy Blunt" userId="2gF6gJagYIXhIsAhrvmtSv7/CXVnb6pHBxWlD3wReQw=" providerId="None" clId="Web-{BAA4CDFE-4D82-418F-81D0-2C7035955F9E}" dt="2025-05-02T14:55:38.721" v="991"/>
          <ac:spMkLst>
            <pc:docMk/>
            <pc:sldMk cId="2474137518" sldId="265"/>
            <ac:spMk id="5" creationId="{9142AD95-7F02-40CF-E258-FFE6B00E938B}"/>
          </ac:spMkLst>
        </pc:spChg>
        <pc:spChg chg="mod">
          <ac:chgData name="Andy Blunt" userId="2gF6gJagYIXhIsAhrvmtSv7/CXVnb6pHBxWlD3wReQw=" providerId="None" clId="Web-{BAA4CDFE-4D82-418F-81D0-2C7035955F9E}" dt="2025-05-02T14:55:38.721" v="992"/>
          <ac:spMkLst>
            <pc:docMk/>
            <pc:sldMk cId="2474137518" sldId="265"/>
            <ac:spMk id="7" creationId="{10ADFA58-7E15-5100-8E54-8DA0481CDC7C}"/>
          </ac:spMkLst>
        </pc:spChg>
        <pc:spChg chg="mod">
          <ac:chgData name="Andy Blunt" userId="2gF6gJagYIXhIsAhrvmtSv7/CXVnb6pHBxWlD3wReQw=" providerId="None" clId="Web-{BAA4CDFE-4D82-418F-81D0-2C7035955F9E}" dt="2025-05-02T14:55:38.721" v="993"/>
          <ac:spMkLst>
            <pc:docMk/>
            <pc:sldMk cId="2474137518" sldId="265"/>
            <ac:spMk id="8" creationId="{87AC33C4-5C82-E05A-0C6B-3D24E435BECB}"/>
          </ac:spMkLst>
        </pc:spChg>
        <pc:spChg chg="mod">
          <ac:chgData name="Andy Blunt" userId="2gF6gJagYIXhIsAhrvmtSv7/CXVnb6pHBxWlD3wReQw=" providerId="None" clId="Web-{BAA4CDFE-4D82-418F-81D0-2C7035955F9E}" dt="2025-05-02T14:55:38.721" v="994"/>
          <ac:spMkLst>
            <pc:docMk/>
            <pc:sldMk cId="2474137518" sldId="265"/>
            <ac:spMk id="62" creationId="{208C05BB-F0FC-A081-5467-0E72436489C1}"/>
          </ac:spMkLst>
        </pc:spChg>
        <pc:spChg chg="mod">
          <ac:chgData name="Andy Blunt" userId="2gF6gJagYIXhIsAhrvmtSv7/CXVnb6pHBxWlD3wReQw=" providerId="None" clId="Web-{BAA4CDFE-4D82-418F-81D0-2C7035955F9E}" dt="2025-05-02T14:55:38.737" v="995"/>
          <ac:spMkLst>
            <pc:docMk/>
            <pc:sldMk cId="2474137518" sldId="265"/>
            <ac:spMk id="63" creationId="{2DDEAFA5-4E1E-A468-DFB5-5553AF688ED4}"/>
          </ac:spMkLst>
        </pc:spChg>
        <pc:spChg chg="mod">
          <ac:chgData name="Andy Blunt" userId="2gF6gJagYIXhIsAhrvmtSv7/CXVnb6pHBxWlD3wReQw=" providerId="None" clId="Web-{BAA4CDFE-4D82-418F-81D0-2C7035955F9E}" dt="2025-05-02T14:55:38.737" v="996"/>
          <ac:spMkLst>
            <pc:docMk/>
            <pc:sldMk cId="2474137518" sldId="265"/>
            <ac:spMk id="64" creationId="{58D8174B-93BC-4F69-D4CE-8B43B559A2D8}"/>
          </ac:spMkLst>
        </pc:spChg>
        <pc:spChg chg="mod">
          <ac:chgData name="Andy Blunt" userId="2gF6gJagYIXhIsAhrvmtSv7/CXVnb6pHBxWlD3wReQw=" providerId="None" clId="Web-{BAA4CDFE-4D82-418F-81D0-2C7035955F9E}" dt="2025-05-02T14:55:38.956" v="997"/>
          <ac:spMkLst>
            <pc:docMk/>
            <pc:sldMk cId="2474137518" sldId="265"/>
            <ac:spMk id="65" creationId="{7D3663FE-E2FC-E6B4-11D2-A25A0EAAFD01}"/>
          </ac:spMkLst>
        </pc:spChg>
      </pc:sldChg>
      <pc:sldChg chg="modSp">
        <pc:chgData name="Andy Blunt" userId="2gF6gJagYIXhIsAhrvmtSv7/CXVnb6pHBxWlD3wReQw=" providerId="None" clId="Web-{BAA4CDFE-4D82-418F-81D0-2C7035955F9E}" dt="2025-05-02T14:58:04.476" v="1069" actId="20577"/>
        <pc:sldMkLst>
          <pc:docMk/>
          <pc:sldMk cId="150189955" sldId="266"/>
        </pc:sldMkLst>
        <pc:spChg chg="mod">
          <ac:chgData name="Andy Blunt" userId="2gF6gJagYIXhIsAhrvmtSv7/CXVnb6pHBxWlD3wReQw=" providerId="None" clId="Web-{BAA4CDFE-4D82-418F-81D0-2C7035955F9E}" dt="2025-05-02T14:57:48.896" v="1051"/>
          <ac:spMkLst>
            <pc:docMk/>
            <pc:sldMk cId="150189955" sldId="266"/>
            <ac:spMk id="22" creationId="{812DD149-0F5B-9D7F-54EF-874DFBE83EC3}"/>
          </ac:spMkLst>
        </pc:spChg>
        <pc:spChg chg="mod">
          <ac:chgData name="Andy Blunt" userId="2gF6gJagYIXhIsAhrvmtSv7/CXVnb6pHBxWlD3wReQw=" providerId="None" clId="Web-{BAA4CDFE-4D82-418F-81D0-2C7035955F9E}" dt="2025-05-02T14:57:48.896" v="1052"/>
          <ac:spMkLst>
            <pc:docMk/>
            <pc:sldMk cId="150189955" sldId="266"/>
            <ac:spMk id="23" creationId="{444B91D3-1D37-B4D6-8DA2-DA964ADF6AAC}"/>
          </ac:spMkLst>
        </pc:spChg>
        <pc:spChg chg="mod">
          <ac:chgData name="Andy Blunt" userId="2gF6gJagYIXhIsAhrvmtSv7/CXVnb6pHBxWlD3wReQw=" providerId="None" clId="Web-{BAA4CDFE-4D82-418F-81D0-2C7035955F9E}" dt="2025-05-02T14:57:48.896" v="1053"/>
          <ac:spMkLst>
            <pc:docMk/>
            <pc:sldMk cId="150189955" sldId="266"/>
            <ac:spMk id="24" creationId="{EF37C6C9-58A3-8D03-3C24-CA172B1E5473}"/>
          </ac:spMkLst>
        </pc:spChg>
        <pc:spChg chg="mod">
          <ac:chgData name="Andy Blunt" userId="2gF6gJagYIXhIsAhrvmtSv7/CXVnb6pHBxWlD3wReQw=" providerId="None" clId="Web-{BAA4CDFE-4D82-418F-81D0-2C7035955F9E}" dt="2025-05-02T14:58:04.476" v="1069" actId="20577"/>
          <ac:spMkLst>
            <pc:docMk/>
            <pc:sldMk cId="150189955" sldId="266"/>
            <ac:spMk id="25" creationId="{0F4E2EF4-1A72-BC64-79BC-9B367C4227C0}"/>
          </ac:spMkLst>
        </pc:spChg>
        <pc:spChg chg="mod">
          <ac:chgData name="Andy Blunt" userId="2gF6gJagYIXhIsAhrvmtSv7/CXVnb6pHBxWlD3wReQw=" providerId="None" clId="Web-{BAA4CDFE-4D82-418F-81D0-2C7035955F9E}" dt="2025-05-02T14:57:48.896" v="1055"/>
          <ac:spMkLst>
            <pc:docMk/>
            <pc:sldMk cId="150189955" sldId="266"/>
            <ac:spMk id="26" creationId="{60FC983B-4C16-794F-5CC4-2226AF23D8B6}"/>
          </ac:spMkLst>
        </pc:spChg>
        <pc:spChg chg="mod">
          <ac:chgData name="Andy Blunt" userId="2gF6gJagYIXhIsAhrvmtSv7/CXVnb6pHBxWlD3wReQw=" providerId="None" clId="Web-{BAA4CDFE-4D82-418F-81D0-2C7035955F9E}" dt="2025-05-02T14:57:48.896" v="1056"/>
          <ac:spMkLst>
            <pc:docMk/>
            <pc:sldMk cId="150189955" sldId="266"/>
            <ac:spMk id="27" creationId="{9CF48851-7AA5-BA51-0FFE-19115F6EE3BE}"/>
          </ac:spMkLst>
        </pc:spChg>
        <pc:spChg chg="mod">
          <ac:chgData name="Andy Blunt" userId="2gF6gJagYIXhIsAhrvmtSv7/CXVnb6pHBxWlD3wReQw=" providerId="None" clId="Web-{BAA4CDFE-4D82-418F-81D0-2C7035955F9E}" dt="2025-05-02T14:57:48.896" v="1057"/>
          <ac:spMkLst>
            <pc:docMk/>
            <pc:sldMk cId="150189955" sldId="266"/>
            <ac:spMk id="28" creationId="{842BE1FD-CA8F-27E2-09EA-BC792C644AD1}"/>
          </ac:spMkLst>
        </pc:spChg>
        <pc:spChg chg="mod">
          <ac:chgData name="Andy Blunt" userId="2gF6gJagYIXhIsAhrvmtSv7/CXVnb6pHBxWlD3wReQw=" providerId="None" clId="Web-{BAA4CDFE-4D82-418F-81D0-2C7035955F9E}" dt="2025-05-02T14:57:48.896" v="1058"/>
          <ac:spMkLst>
            <pc:docMk/>
            <pc:sldMk cId="150189955" sldId="266"/>
            <ac:spMk id="29" creationId="{AC5E6549-3EDC-C99D-7AED-CF68A8A27D31}"/>
          </ac:spMkLst>
        </pc:spChg>
        <pc:spChg chg="mod">
          <ac:chgData name="Andy Blunt" userId="2gF6gJagYIXhIsAhrvmtSv7/CXVnb6pHBxWlD3wReQw=" providerId="None" clId="Web-{BAA4CDFE-4D82-418F-81D0-2C7035955F9E}" dt="2025-05-02T14:57:48.896" v="1059"/>
          <ac:spMkLst>
            <pc:docMk/>
            <pc:sldMk cId="150189955" sldId="266"/>
            <ac:spMk id="30" creationId="{31A892A4-6AD5-5495-A9DA-4F404A1C3269}"/>
          </ac:spMkLst>
        </pc:spChg>
        <pc:spChg chg="mod">
          <ac:chgData name="Andy Blunt" userId="2gF6gJagYIXhIsAhrvmtSv7/CXVnb6pHBxWlD3wReQw=" providerId="None" clId="Web-{BAA4CDFE-4D82-418F-81D0-2C7035955F9E}" dt="2025-05-02T14:57:48.896" v="1060"/>
          <ac:spMkLst>
            <pc:docMk/>
            <pc:sldMk cId="150189955" sldId="266"/>
            <ac:spMk id="31" creationId="{566803CA-AD55-07BB-62F1-6BC52A29D552}"/>
          </ac:spMkLst>
        </pc:spChg>
        <pc:spChg chg="mod">
          <ac:chgData name="Andy Blunt" userId="2gF6gJagYIXhIsAhrvmtSv7/CXVnb6pHBxWlD3wReQw=" providerId="None" clId="Web-{BAA4CDFE-4D82-418F-81D0-2C7035955F9E}" dt="2025-05-02T14:57:48.896" v="1061"/>
          <ac:spMkLst>
            <pc:docMk/>
            <pc:sldMk cId="150189955" sldId="266"/>
            <ac:spMk id="32" creationId="{52ED4E37-9A21-37BB-C4D9-E37511D7D48B}"/>
          </ac:spMkLst>
        </pc:spChg>
        <pc:spChg chg="mod">
          <ac:chgData name="Andy Blunt" userId="2gF6gJagYIXhIsAhrvmtSv7/CXVnb6pHBxWlD3wReQw=" providerId="None" clId="Web-{BAA4CDFE-4D82-418F-81D0-2C7035955F9E}" dt="2025-05-02T14:57:48.896" v="1062"/>
          <ac:spMkLst>
            <pc:docMk/>
            <pc:sldMk cId="150189955" sldId="266"/>
            <ac:spMk id="33" creationId="{FB938753-7D1B-6497-EFAB-F7BB4E965FB8}"/>
          </ac:spMkLst>
        </pc:spChg>
        <pc:spChg chg="mod">
          <ac:chgData name="Andy Blunt" userId="2gF6gJagYIXhIsAhrvmtSv7/CXVnb6pHBxWlD3wReQw=" providerId="None" clId="Web-{BAA4CDFE-4D82-418F-81D0-2C7035955F9E}" dt="2025-05-02T14:57:48.896" v="1063"/>
          <ac:spMkLst>
            <pc:docMk/>
            <pc:sldMk cId="150189955" sldId="266"/>
            <ac:spMk id="34" creationId="{188A120F-970E-6D1E-82FE-CBF759A4E1AA}"/>
          </ac:spMkLst>
        </pc:spChg>
        <pc:spChg chg="mod">
          <ac:chgData name="Andy Blunt" userId="2gF6gJagYIXhIsAhrvmtSv7/CXVnb6pHBxWlD3wReQw=" providerId="None" clId="Web-{BAA4CDFE-4D82-418F-81D0-2C7035955F9E}" dt="2025-05-02T14:57:48.912" v="1064"/>
          <ac:spMkLst>
            <pc:docMk/>
            <pc:sldMk cId="150189955" sldId="266"/>
            <ac:spMk id="35" creationId="{C6214A28-A7C2-516D-DB4A-A3CA2C93A3EA}"/>
          </ac:spMkLst>
        </pc:spChg>
        <pc:spChg chg="mod">
          <ac:chgData name="Andy Blunt" userId="2gF6gJagYIXhIsAhrvmtSv7/CXVnb6pHBxWlD3wReQw=" providerId="None" clId="Web-{BAA4CDFE-4D82-418F-81D0-2C7035955F9E}" dt="2025-05-02T14:57:48.912" v="1065"/>
          <ac:spMkLst>
            <pc:docMk/>
            <pc:sldMk cId="150189955" sldId="266"/>
            <ac:spMk id="36" creationId="{BD414CD9-C8BC-6E2C-9E23-121F1EE6C9B6}"/>
          </ac:spMkLst>
        </pc:spChg>
        <pc:spChg chg="mod">
          <ac:chgData name="Andy Blunt" userId="2gF6gJagYIXhIsAhrvmtSv7/CXVnb6pHBxWlD3wReQw=" providerId="None" clId="Web-{BAA4CDFE-4D82-418F-81D0-2C7035955F9E}" dt="2025-05-02T14:57:49.319" v="1066"/>
          <ac:spMkLst>
            <pc:docMk/>
            <pc:sldMk cId="150189955" sldId="266"/>
            <ac:spMk id="37" creationId="{E50AD6DF-2000-DBDB-C2D0-2BCC2438DF82}"/>
          </ac:spMkLst>
        </pc:spChg>
      </pc:sldChg>
      <pc:sldChg chg="addSp delSp modSp">
        <pc:chgData name="Andy Blunt" userId="2gF6gJagYIXhIsAhrvmtSv7/CXVnb6pHBxWlD3wReQw=" providerId="None" clId="Web-{BAA4CDFE-4D82-418F-81D0-2C7035955F9E}" dt="2025-05-02T15:14:40.420" v="1524" actId="20577"/>
        <pc:sldMkLst>
          <pc:docMk/>
          <pc:sldMk cId="336508569" sldId="267"/>
        </pc:sldMkLst>
        <pc:spChg chg="mod">
          <ac:chgData name="Andy Blunt" userId="2gF6gJagYIXhIsAhrvmtSv7/CXVnb6pHBxWlD3wReQw=" providerId="None" clId="Web-{BAA4CDFE-4D82-418F-81D0-2C7035955F9E}" dt="2025-05-02T15:13:54.482" v="1502"/>
          <ac:spMkLst>
            <pc:docMk/>
            <pc:sldMk cId="336508569" sldId="267"/>
            <ac:spMk id="2" creationId="{77049BFE-FF16-801A-5E31-06E8D867E0DA}"/>
          </ac:spMkLst>
        </pc:spChg>
        <pc:spChg chg="mod">
          <ac:chgData name="Andy Blunt" userId="2gF6gJagYIXhIsAhrvmtSv7/CXVnb6pHBxWlD3wReQw=" providerId="None" clId="Web-{BAA4CDFE-4D82-418F-81D0-2C7035955F9E}" dt="2025-05-02T15:13:54.482" v="1506"/>
          <ac:spMkLst>
            <pc:docMk/>
            <pc:sldMk cId="336508569" sldId="267"/>
            <ac:spMk id="3" creationId="{43732798-566B-3943-FCBA-E0EF179A9767}"/>
          </ac:spMkLst>
        </pc:spChg>
        <pc:spChg chg="mod">
          <ac:chgData name="Andy Blunt" userId="2gF6gJagYIXhIsAhrvmtSv7/CXVnb6pHBxWlD3wReQw=" providerId="None" clId="Web-{BAA4CDFE-4D82-418F-81D0-2C7035955F9E}" dt="2025-05-02T15:13:54.482" v="1507"/>
          <ac:spMkLst>
            <pc:docMk/>
            <pc:sldMk cId="336508569" sldId="267"/>
            <ac:spMk id="4" creationId="{76E0C566-F525-7E88-AFA9-7DCC7E96C9A8}"/>
          </ac:spMkLst>
        </pc:spChg>
        <pc:spChg chg="mod">
          <ac:chgData name="Andy Blunt" userId="2gF6gJagYIXhIsAhrvmtSv7/CXVnb6pHBxWlD3wReQw=" providerId="None" clId="Web-{BAA4CDFE-4D82-418F-81D0-2C7035955F9E}" dt="2025-05-02T15:13:54.482" v="1503"/>
          <ac:spMkLst>
            <pc:docMk/>
            <pc:sldMk cId="336508569" sldId="267"/>
            <ac:spMk id="5" creationId="{128E7545-26EE-6DAC-AD46-E91769B14A2C}"/>
          </ac:spMkLst>
        </pc:spChg>
        <pc:spChg chg="mod">
          <ac:chgData name="Andy Blunt" userId="2gF6gJagYIXhIsAhrvmtSv7/CXVnb6pHBxWlD3wReQw=" providerId="None" clId="Web-{BAA4CDFE-4D82-418F-81D0-2C7035955F9E}" dt="2025-05-02T15:14:40.420" v="1524" actId="20577"/>
          <ac:spMkLst>
            <pc:docMk/>
            <pc:sldMk cId="336508569" sldId="267"/>
            <ac:spMk id="6" creationId="{FC2DD09A-792D-F765-BDAE-40550C4708B8}"/>
          </ac:spMkLst>
        </pc:spChg>
        <pc:spChg chg="mod">
          <ac:chgData name="Andy Blunt" userId="2gF6gJagYIXhIsAhrvmtSv7/CXVnb6pHBxWlD3wReQw=" providerId="None" clId="Web-{BAA4CDFE-4D82-418F-81D0-2C7035955F9E}" dt="2025-05-02T15:13:54.482" v="1504"/>
          <ac:spMkLst>
            <pc:docMk/>
            <pc:sldMk cId="336508569" sldId="267"/>
            <ac:spMk id="7" creationId="{D1F0B448-777F-6A3F-919D-9BE9530AB865}"/>
          </ac:spMkLst>
        </pc:spChg>
        <pc:spChg chg="mod">
          <ac:chgData name="Andy Blunt" userId="2gF6gJagYIXhIsAhrvmtSv7/CXVnb6pHBxWlD3wReQw=" providerId="None" clId="Web-{BAA4CDFE-4D82-418F-81D0-2C7035955F9E}" dt="2025-05-02T15:13:54.482" v="1505"/>
          <ac:spMkLst>
            <pc:docMk/>
            <pc:sldMk cId="336508569" sldId="267"/>
            <ac:spMk id="8" creationId="{5020D7F3-5F30-5472-401C-9019E49E6D97}"/>
          </ac:spMkLst>
        </pc:spChg>
        <pc:spChg chg="mod">
          <ac:chgData name="Andy Blunt" userId="2gF6gJagYIXhIsAhrvmtSv7/CXVnb6pHBxWlD3wReQw=" providerId="None" clId="Web-{BAA4CDFE-4D82-418F-81D0-2C7035955F9E}" dt="2025-05-02T15:14:35.983" v="1523" actId="20577"/>
          <ac:spMkLst>
            <pc:docMk/>
            <pc:sldMk cId="336508569" sldId="267"/>
            <ac:spMk id="9" creationId="{048C74A0-5560-65AA-F768-7368DA29B2B6}"/>
          </ac:spMkLst>
        </pc:spChg>
        <pc:spChg chg="mod">
          <ac:chgData name="Andy Blunt" userId="2gF6gJagYIXhIsAhrvmtSv7/CXVnb6pHBxWlD3wReQw=" providerId="None" clId="Web-{BAA4CDFE-4D82-418F-81D0-2C7035955F9E}" dt="2025-05-02T15:13:54.482" v="1510"/>
          <ac:spMkLst>
            <pc:docMk/>
            <pc:sldMk cId="336508569" sldId="267"/>
            <ac:spMk id="10" creationId="{6D509983-8190-2D29-0B21-5490C3990949}"/>
          </ac:spMkLst>
        </pc:spChg>
        <pc:spChg chg="mod">
          <ac:chgData name="Andy Blunt" userId="2gF6gJagYIXhIsAhrvmtSv7/CXVnb6pHBxWlD3wReQw=" providerId="None" clId="Web-{BAA4CDFE-4D82-418F-81D0-2C7035955F9E}" dt="2025-05-02T15:13:54.482" v="1511"/>
          <ac:spMkLst>
            <pc:docMk/>
            <pc:sldMk cId="336508569" sldId="267"/>
            <ac:spMk id="11" creationId="{8844CBB6-4CB6-5DDA-73DF-852661CB6232}"/>
          </ac:spMkLst>
        </pc:spChg>
        <pc:spChg chg="mod">
          <ac:chgData name="Andy Blunt" userId="2gF6gJagYIXhIsAhrvmtSv7/CXVnb6pHBxWlD3wReQw=" providerId="None" clId="Web-{BAA4CDFE-4D82-418F-81D0-2C7035955F9E}" dt="2025-05-02T15:13:54.482" v="1512"/>
          <ac:spMkLst>
            <pc:docMk/>
            <pc:sldMk cId="336508569" sldId="267"/>
            <ac:spMk id="12" creationId="{F8E473CB-8F08-C1A0-6F2B-4893C3C12DC8}"/>
          </ac:spMkLst>
        </pc:spChg>
        <pc:spChg chg="mod">
          <ac:chgData name="Andy Blunt" userId="2gF6gJagYIXhIsAhrvmtSv7/CXVnb6pHBxWlD3wReQw=" providerId="None" clId="Web-{BAA4CDFE-4D82-418F-81D0-2C7035955F9E}" dt="2025-05-02T15:13:54.482" v="1513"/>
          <ac:spMkLst>
            <pc:docMk/>
            <pc:sldMk cId="336508569" sldId="267"/>
            <ac:spMk id="13" creationId="{6BA12C63-92E2-17F1-D947-314D3A8891EF}"/>
          </ac:spMkLst>
        </pc:spChg>
        <pc:spChg chg="mod">
          <ac:chgData name="Andy Blunt" userId="2gF6gJagYIXhIsAhrvmtSv7/CXVnb6pHBxWlD3wReQw=" providerId="None" clId="Web-{BAA4CDFE-4D82-418F-81D0-2C7035955F9E}" dt="2025-05-02T15:13:54.497" v="1514"/>
          <ac:spMkLst>
            <pc:docMk/>
            <pc:sldMk cId="336508569" sldId="267"/>
            <ac:spMk id="14" creationId="{482C2E0E-BF59-1180-E848-CA81E42F68E1}"/>
          </ac:spMkLst>
        </pc:spChg>
        <pc:spChg chg="mod">
          <ac:chgData name="Andy Blunt" userId="2gF6gJagYIXhIsAhrvmtSv7/CXVnb6pHBxWlD3wReQw=" providerId="None" clId="Web-{BAA4CDFE-4D82-418F-81D0-2C7035955F9E}" dt="2025-05-02T15:13:54.497" v="1515"/>
          <ac:spMkLst>
            <pc:docMk/>
            <pc:sldMk cId="336508569" sldId="267"/>
            <ac:spMk id="15" creationId="{444AF3D4-B727-4291-9E0B-57E1C39EDCCD}"/>
          </ac:spMkLst>
        </pc:spChg>
        <pc:spChg chg="mod">
          <ac:chgData name="Andy Blunt" userId="2gF6gJagYIXhIsAhrvmtSv7/CXVnb6pHBxWlD3wReQw=" providerId="None" clId="Web-{BAA4CDFE-4D82-418F-81D0-2C7035955F9E}" dt="2025-05-02T15:13:54.497" v="1516"/>
          <ac:spMkLst>
            <pc:docMk/>
            <pc:sldMk cId="336508569" sldId="267"/>
            <ac:spMk id="16" creationId="{252EEF8E-F364-5CBB-17CC-7D7D98768A33}"/>
          </ac:spMkLst>
        </pc:spChg>
        <pc:spChg chg="mod">
          <ac:chgData name="Andy Blunt" userId="2gF6gJagYIXhIsAhrvmtSv7/CXVnb6pHBxWlD3wReQw=" providerId="None" clId="Web-{BAA4CDFE-4D82-418F-81D0-2C7035955F9E}" dt="2025-05-02T15:13:54.497" v="1517"/>
          <ac:spMkLst>
            <pc:docMk/>
            <pc:sldMk cId="336508569" sldId="267"/>
            <ac:spMk id="17" creationId="{FC5B28DF-98DE-6440-170E-025AEB03BB67}"/>
          </ac:spMkLst>
        </pc:spChg>
        <pc:spChg chg="mod">
          <ac:chgData name="Andy Blunt" userId="2gF6gJagYIXhIsAhrvmtSv7/CXVnb6pHBxWlD3wReQw=" providerId="None" clId="Web-{BAA4CDFE-4D82-418F-81D0-2C7035955F9E}" dt="2025-05-02T15:13:54.497" v="1518"/>
          <ac:spMkLst>
            <pc:docMk/>
            <pc:sldMk cId="336508569" sldId="267"/>
            <ac:spMk id="18" creationId="{2CCA943D-078C-ADEE-36DB-F49ED95F7D9B}"/>
          </ac:spMkLst>
        </pc:spChg>
        <pc:spChg chg="mod">
          <ac:chgData name="Andy Blunt" userId="2gF6gJagYIXhIsAhrvmtSv7/CXVnb6pHBxWlD3wReQw=" providerId="None" clId="Web-{BAA4CDFE-4D82-418F-81D0-2C7035955F9E}" dt="2025-05-02T15:13:54.497" v="1519"/>
          <ac:spMkLst>
            <pc:docMk/>
            <pc:sldMk cId="336508569" sldId="267"/>
            <ac:spMk id="19" creationId="{83E3D4B1-9F44-2E2B-073A-DBA31CFA28A4}"/>
          </ac:spMkLst>
        </pc:spChg>
        <pc:spChg chg="mod">
          <ac:chgData name="Andy Blunt" userId="2gF6gJagYIXhIsAhrvmtSv7/CXVnb6pHBxWlD3wReQw=" providerId="None" clId="Web-{BAA4CDFE-4D82-418F-81D0-2C7035955F9E}" dt="2025-05-02T15:13:54.497" v="1520"/>
          <ac:spMkLst>
            <pc:docMk/>
            <pc:sldMk cId="336508569" sldId="267"/>
            <ac:spMk id="20" creationId="{3BE027F2-AF0E-6670-0CD9-1EC7B0809406}"/>
          </ac:spMkLst>
        </pc:spChg>
        <pc:spChg chg="mod">
          <ac:chgData name="Andy Blunt" userId="2gF6gJagYIXhIsAhrvmtSv7/CXVnb6pHBxWlD3wReQw=" providerId="None" clId="Web-{BAA4CDFE-4D82-418F-81D0-2C7035955F9E}" dt="2025-05-02T15:13:55.154" v="1521"/>
          <ac:spMkLst>
            <pc:docMk/>
            <pc:sldMk cId="336508569" sldId="267"/>
            <ac:spMk id="21" creationId="{9DC94F4B-B462-59BB-ED57-3A176DCD38AD}"/>
          </ac:spMkLst>
        </pc:spChg>
        <pc:spChg chg="add del mod">
          <ac:chgData name="Andy Blunt" userId="2gF6gJagYIXhIsAhrvmtSv7/CXVnb6pHBxWlD3wReQw=" providerId="None" clId="Web-{BAA4CDFE-4D82-418F-81D0-2C7035955F9E}" dt="2025-05-02T15:12:42.980" v="1453"/>
          <ac:spMkLst>
            <pc:docMk/>
            <pc:sldMk cId="336508569" sldId="267"/>
            <ac:spMk id="22" creationId="{C833DFC7-9904-C483-5C45-DC3636540369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38:21.931" v="426"/>
        <pc:sldMkLst>
          <pc:docMk/>
          <pc:sldMk cId="4164847761" sldId="269"/>
        </pc:sldMkLst>
        <pc:spChg chg="mod">
          <ac:chgData name="Andy Blunt" userId="2gF6gJagYIXhIsAhrvmtSv7/CXVnb6pHBxWlD3wReQw=" providerId="None" clId="Web-{BAA4CDFE-4D82-418F-81D0-2C7035955F9E}" dt="2025-05-02T14:38:01.478" v="403"/>
          <ac:spMkLst>
            <pc:docMk/>
            <pc:sldMk cId="4164847761" sldId="269"/>
            <ac:spMk id="2" creationId="{C014F678-D70A-A886-4FE5-686D7F330D97}"/>
          </ac:spMkLst>
        </pc:spChg>
        <pc:spChg chg="mod">
          <ac:chgData name="Andy Blunt" userId="2gF6gJagYIXhIsAhrvmtSv7/CXVnb6pHBxWlD3wReQw=" providerId="None" clId="Web-{BAA4CDFE-4D82-418F-81D0-2C7035955F9E}" dt="2025-05-02T14:38:01.478" v="404"/>
          <ac:spMkLst>
            <pc:docMk/>
            <pc:sldMk cId="4164847761" sldId="269"/>
            <ac:spMk id="5" creationId="{4197B1CE-6BF4-ADEB-9643-C418FDC15214}"/>
          </ac:spMkLst>
        </pc:spChg>
        <pc:spChg chg="mod">
          <ac:chgData name="Andy Blunt" userId="2gF6gJagYIXhIsAhrvmtSv7/CXVnb6pHBxWlD3wReQw=" providerId="None" clId="Web-{BAA4CDFE-4D82-418F-81D0-2C7035955F9E}" dt="2025-05-02T14:38:01.493" v="405"/>
          <ac:spMkLst>
            <pc:docMk/>
            <pc:sldMk cId="4164847761" sldId="269"/>
            <ac:spMk id="7" creationId="{77562208-421A-B1F3-2572-1A574BF7A473}"/>
          </ac:spMkLst>
        </pc:spChg>
        <pc:spChg chg="mod">
          <ac:chgData name="Andy Blunt" userId="2gF6gJagYIXhIsAhrvmtSv7/CXVnb6pHBxWlD3wReQw=" providerId="None" clId="Web-{BAA4CDFE-4D82-418F-81D0-2C7035955F9E}" dt="2025-05-02T14:38:01.493" v="406"/>
          <ac:spMkLst>
            <pc:docMk/>
            <pc:sldMk cId="4164847761" sldId="269"/>
            <ac:spMk id="8" creationId="{6B5E8BC9-9521-9209-6E7E-C89F37C4F114}"/>
          </ac:spMkLst>
        </pc:spChg>
        <pc:spChg chg="mod">
          <ac:chgData name="Andy Blunt" userId="2gF6gJagYIXhIsAhrvmtSv7/CXVnb6pHBxWlD3wReQw=" providerId="None" clId="Web-{BAA4CDFE-4D82-418F-81D0-2C7035955F9E}" dt="2025-05-02T14:38:01.493" v="407"/>
          <ac:spMkLst>
            <pc:docMk/>
            <pc:sldMk cId="4164847761" sldId="269"/>
            <ac:spMk id="46" creationId="{9E9F254A-3D4B-1D00-B393-546FC7DADC9E}"/>
          </ac:spMkLst>
        </pc:spChg>
        <pc:spChg chg="mod">
          <ac:chgData name="Andy Blunt" userId="2gF6gJagYIXhIsAhrvmtSv7/CXVnb6pHBxWlD3wReQw=" providerId="None" clId="Web-{BAA4CDFE-4D82-418F-81D0-2C7035955F9E}" dt="2025-05-02T14:38:14.103" v="425"/>
          <ac:spMkLst>
            <pc:docMk/>
            <pc:sldMk cId="4164847761" sldId="269"/>
            <ac:spMk id="47" creationId="{C7388CA2-D60F-A498-D240-4AC0040FCC77}"/>
          </ac:spMkLst>
        </pc:spChg>
        <pc:spChg chg="mod">
          <ac:chgData name="Andy Blunt" userId="2gF6gJagYIXhIsAhrvmtSv7/CXVnb6pHBxWlD3wReQw=" providerId="None" clId="Web-{BAA4CDFE-4D82-418F-81D0-2C7035955F9E}" dt="2025-05-02T14:38:01.493" v="409"/>
          <ac:spMkLst>
            <pc:docMk/>
            <pc:sldMk cId="4164847761" sldId="269"/>
            <ac:spMk id="48" creationId="{B299AB1D-132B-FACA-C390-A6243C77521D}"/>
          </ac:spMkLst>
        </pc:spChg>
        <pc:spChg chg="mod">
          <ac:chgData name="Andy Blunt" userId="2gF6gJagYIXhIsAhrvmtSv7/CXVnb6pHBxWlD3wReQw=" providerId="None" clId="Web-{BAA4CDFE-4D82-418F-81D0-2C7035955F9E}" dt="2025-05-02T14:38:01.493" v="410"/>
          <ac:spMkLst>
            <pc:docMk/>
            <pc:sldMk cId="4164847761" sldId="269"/>
            <ac:spMk id="49" creationId="{AC72E975-54AE-C6EB-DFF7-9242F02F8EB6}"/>
          </ac:spMkLst>
        </pc:spChg>
        <pc:spChg chg="mod">
          <ac:chgData name="Andy Blunt" userId="2gF6gJagYIXhIsAhrvmtSv7/CXVnb6pHBxWlD3wReQw=" providerId="None" clId="Web-{BAA4CDFE-4D82-418F-81D0-2C7035955F9E}" dt="2025-05-02T14:38:01.493" v="411"/>
          <ac:spMkLst>
            <pc:docMk/>
            <pc:sldMk cId="4164847761" sldId="269"/>
            <ac:spMk id="50" creationId="{E2791060-E120-7095-A1E2-8FF118D2F771}"/>
          </ac:spMkLst>
        </pc:spChg>
        <pc:spChg chg="mod">
          <ac:chgData name="Andy Blunt" userId="2gF6gJagYIXhIsAhrvmtSv7/CXVnb6pHBxWlD3wReQw=" providerId="None" clId="Web-{BAA4CDFE-4D82-418F-81D0-2C7035955F9E}" dt="2025-05-02T14:38:01.493" v="412"/>
          <ac:spMkLst>
            <pc:docMk/>
            <pc:sldMk cId="4164847761" sldId="269"/>
            <ac:spMk id="51" creationId="{41428E7E-4564-03A0-D41C-2439878FFA93}"/>
          </ac:spMkLst>
        </pc:spChg>
        <pc:spChg chg="mod">
          <ac:chgData name="Andy Blunt" userId="2gF6gJagYIXhIsAhrvmtSv7/CXVnb6pHBxWlD3wReQw=" providerId="None" clId="Web-{BAA4CDFE-4D82-418F-81D0-2C7035955F9E}" dt="2025-05-02T14:38:01.493" v="413"/>
          <ac:spMkLst>
            <pc:docMk/>
            <pc:sldMk cId="4164847761" sldId="269"/>
            <ac:spMk id="52" creationId="{EDDF4D09-1FC4-3712-015F-AF32A4130377}"/>
          </ac:spMkLst>
        </pc:spChg>
        <pc:spChg chg="mod">
          <ac:chgData name="Andy Blunt" userId="2gF6gJagYIXhIsAhrvmtSv7/CXVnb6pHBxWlD3wReQw=" providerId="None" clId="Web-{BAA4CDFE-4D82-418F-81D0-2C7035955F9E}" dt="2025-05-02T14:38:01.493" v="414"/>
          <ac:spMkLst>
            <pc:docMk/>
            <pc:sldMk cId="4164847761" sldId="269"/>
            <ac:spMk id="53" creationId="{981E3096-D7E5-EF24-635F-FDBC1E2927AB}"/>
          </ac:spMkLst>
        </pc:spChg>
        <pc:spChg chg="mod">
          <ac:chgData name="Andy Blunt" userId="2gF6gJagYIXhIsAhrvmtSv7/CXVnb6pHBxWlD3wReQw=" providerId="None" clId="Web-{BAA4CDFE-4D82-418F-81D0-2C7035955F9E}" dt="2025-05-02T14:38:01.493" v="415"/>
          <ac:spMkLst>
            <pc:docMk/>
            <pc:sldMk cId="4164847761" sldId="269"/>
            <ac:spMk id="54" creationId="{E9A638CC-183E-A60A-FA6F-950D41BD5F81}"/>
          </ac:spMkLst>
        </pc:spChg>
        <pc:spChg chg="mod">
          <ac:chgData name="Andy Blunt" userId="2gF6gJagYIXhIsAhrvmtSv7/CXVnb6pHBxWlD3wReQw=" providerId="None" clId="Web-{BAA4CDFE-4D82-418F-81D0-2C7035955F9E}" dt="2025-05-02T14:38:01.493" v="416"/>
          <ac:spMkLst>
            <pc:docMk/>
            <pc:sldMk cId="4164847761" sldId="269"/>
            <ac:spMk id="55" creationId="{0641E52C-175D-43E3-41B9-6F954B2E0D77}"/>
          </ac:spMkLst>
        </pc:spChg>
        <pc:spChg chg="mod">
          <ac:chgData name="Andy Blunt" userId="2gF6gJagYIXhIsAhrvmtSv7/CXVnb6pHBxWlD3wReQw=" providerId="None" clId="Web-{BAA4CDFE-4D82-418F-81D0-2C7035955F9E}" dt="2025-05-02T14:38:01.493" v="417"/>
          <ac:spMkLst>
            <pc:docMk/>
            <pc:sldMk cId="4164847761" sldId="269"/>
            <ac:spMk id="56" creationId="{94EDA6EE-17D6-7635-DF77-5F43853371F7}"/>
          </ac:spMkLst>
        </pc:spChg>
        <pc:spChg chg="mod">
          <ac:chgData name="Andy Blunt" userId="2gF6gJagYIXhIsAhrvmtSv7/CXVnb6pHBxWlD3wReQw=" providerId="None" clId="Web-{BAA4CDFE-4D82-418F-81D0-2C7035955F9E}" dt="2025-05-02T14:38:01.493" v="418"/>
          <ac:spMkLst>
            <pc:docMk/>
            <pc:sldMk cId="4164847761" sldId="269"/>
            <ac:spMk id="57" creationId="{187E4C11-6881-F796-3201-529ED2BE3EF5}"/>
          </ac:spMkLst>
        </pc:spChg>
        <pc:spChg chg="mod">
          <ac:chgData name="Andy Blunt" userId="2gF6gJagYIXhIsAhrvmtSv7/CXVnb6pHBxWlD3wReQw=" providerId="None" clId="Web-{BAA4CDFE-4D82-418F-81D0-2C7035955F9E}" dt="2025-05-02T14:38:01.509" v="419"/>
          <ac:spMkLst>
            <pc:docMk/>
            <pc:sldMk cId="4164847761" sldId="269"/>
            <ac:spMk id="58" creationId="{BE1C10D9-F7EE-5E98-DD09-76580F125F33}"/>
          </ac:spMkLst>
        </pc:spChg>
        <pc:spChg chg="mod">
          <ac:chgData name="Andy Blunt" userId="2gF6gJagYIXhIsAhrvmtSv7/CXVnb6pHBxWlD3wReQw=" providerId="None" clId="Web-{BAA4CDFE-4D82-418F-81D0-2C7035955F9E}" dt="2025-05-02T14:38:21.931" v="426"/>
          <ac:spMkLst>
            <pc:docMk/>
            <pc:sldMk cId="4164847761" sldId="269"/>
            <ac:spMk id="59" creationId="{A06CC066-07F8-AE86-D55D-A6C83EE7F4CC}"/>
          </ac:spMkLst>
        </pc:spChg>
        <pc:spChg chg="mod">
          <ac:chgData name="Andy Blunt" userId="2gF6gJagYIXhIsAhrvmtSv7/CXVnb6pHBxWlD3wReQw=" providerId="None" clId="Web-{BAA4CDFE-4D82-418F-81D0-2C7035955F9E}" dt="2025-05-02T14:38:01.509" v="421"/>
          <ac:spMkLst>
            <pc:docMk/>
            <pc:sldMk cId="4164847761" sldId="269"/>
            <ac:spMk id="60" creationId="{A9E494DD-525B-5168-5937-CC700D1FE3E4}"/>
          </ac:spMkLst>
        </pc:spChg>
        <pc:spChg chg="mod">
          <ac:chgData name="Andy Blunt" userId="2gF6gJagYIXhIsAhrvmtSv7/CXVnb6pHBxWlD3wReQw=" providerId="None" clId="Web-{BAA4CDFE-4D82-418F-81D0-2C7035955F9E}" dt="2025-05-02T14:38:02.056" v="422"/>
          <ac:spMkLst>
            <pc:docMk/>
            <pc:sldMk cId="4164847761" sldId="269"/>
            <ac:spMk id="61" creationId="{6444D037-F8DD-35F3-E80A-95BD0080BF6E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38:35.013" v="446"/>
        <pc:sldMkLst>
          <pc:docMk/>
          <pc:sldMk cId="2133912642" sldId="270"/>
        </pc:sldMkLst>
        <pc:spChg chg="mod">
          <ac:chgData name="Andy Blunt" userId="2gF6gJagYIXhIsAhrvmtSv7/CXVnb6pHBxWlD3wReQw=" providerId="None" clId="Web-{BAA4CDFE-4D82-418F-81D0-2C7035955F9E}" dt="2025-05-02T14:38:34.323" v="427"/>
          <ac:spMkLst>
            <pc:docMk/>
            <pc:sldMk cId="2133912642" sldId="270"/>
            <ac:spMk id="2" creationId="{34E331B8-F351-15B5-9AE6-8421478F46D0}"/>
          </ac:spMkLst>
        </pc:spChg>
        <pc:spChg chg="mod">
          <ac:chgData name="Andy Blunt" userId="2gF6gJagYIXhIsAhrvmtSv7/CXVnb6pHBxWlD3wReQw=" providerId="None" clId="Web-{BAA4CDFE-4D82-418F-81D0-2C7035955F9E}" dt="2025-05-02T14:38:34.323" v="428"/>
          <ac:spMkLst>
            <pc:docMk/>
            <pc:sldMk cId="2133912642" sldId="270"/>
            <ac:spMk id="5" creationId="{FEA87DA6-39FA-019E-88DD-60C3EDC3C648}"/>
          </ac:spMkLst>
        </pc:spChg>
        <pc:spChg chg="mod">
          <ac:chgData name="Andy Blunt" userId="2gF6gJagYIXhIsAhrvmtSv7/CXVnb6pHBxWlD3wReQw=" providerId="None" clId="Web-{BAA4CDFE-4D82-418F-81D0-2C7035955F9E}" dt="2025-05-02T14:38:34.323" v="429"/>
          <ac:spMkLst>
            <pc:docMk/>
            <pc:sldMk cId="2133912642" sldId="270"/>
            <ac:spMk id="7" creationId="{A810A6BC-7009-582D-1E75-DB044C5C9C9F}"/>
          </ac:spMkLst>
        </pc:spChg>
        <pc:spChg chg="mod">
          <ac:chgData name="Andy Blunt" userId="2gF6gJagYIXhIsAhrvmtSv7/CXVnb6pHBxWlD3wReQw=" providerId="None" clId="Web-{BAA4CDFE-4D82-418F-81D0-2C7035955F9E}" dt="2025-05-02T14:38:34.323" v="430"/>
          <ac:spMkLst>
            <pc:docMk/>
            <pc:sldMk cId="2133912642" sldId="270"/>
            <ac:spMk id="8" creationId="{E0F298FB-9A70-E89F-4A5B-25E275226AD3}"/>
          </ac:spMkLst>
        </pc:spChg>
        <pc:spChg chg="mod">
          <ac:chgData name="Andy Blunt" userId="2gF6gJagYIXhIsAhrvmtSv7/CXVnb6pHBxWlD3wReQw=" providerId="None" clId="Web-{BAA4CDFE-4D82-418F-81D0-2C7035955F9E}" dt="2025-05-02T14:38:34.323" v="431"/>
          <ac:spMkLst>
            <pc:docMk/>
            <pc:sldMk cId="2133912642" sldId="270"/>
            <ac:spMk id="46" creationId="{DCD7E2D9-6B1F-4E7F-FBA3-10E4417610D8}"/>
          </ac:spMkLst>
        </pc:spChg>
        <pc:spChg chg="mod">
          <ac:chgData name="Andy Blunt" userId="2gF6gJagYIXhIsAhrvmtSv7/CXVnb6pHBxWlD3wReQw=" providerId="None" clId="Web-{BAA4CDFE-4D82-418F-81D0-2C7035955F9E}" dt="2025-05-02T14:38:34.338" v="432"/>
          <ac:spMkLst>
            <pc:docMk/>
            <pc:sldMk cId="2133912642" sldId="270"/>
            <ac:spMk id="47" creationId="{50898E1B-E9B6-3316-09D2-416F415B9F63}"/>
          </ac:spMkLst>
        </pc:spChg>
        <pc:spChg chg="mod">
          <ac:chgData name="Andy Blunt" userId="2gF6gJagYIXhIsAhrvmtSv7/CXVnb6pHBxWlD3wReQw=" providerId="None" clId="Web-{BAA4CDFE-4D82-418F-81D0-2C7035955F9E}" dt="2025-05-02T14:38:34.338" v="433"/>
          <ac:spMkLst>
            <pc:docMk/>
            <pc:sldMk cId="2133912642" sldId="270"/>
            <ac:spMk id="48" creationId="{23A8C7B9-F22E-D6C3-9157-DD9D83FDF690}"/>
          </ac:spMkLst>
        </pc:spChg>
        <pc:spChg chg="mod">
          <ac:chgData name="Andy Blunt" userId="2gF6gJagYIXhIsAhrvmtSv7/CXVnb6pHBxWlD3wReQw=" providerId="None" clId="Web-{BAA4CDFE-4D82-418F-81D0-2C7035955F9E}" dt="2025-05-02T14:38:34.338" v="434"/>
          <ac:spMkLst>
            <pc:docMk/>
            <pc:sldMk cId="2133912642" sldId="270"/>
            <ac:spMk id="49" creationId="{ED56D5E5-B072-E2C8-2DD3-371F8F1E6FC6}"/>
          </ac:spMkLst>
        </pc:spChg>
        <pc:spChg chg="mod">
          <ac:chgData name="Andy Blunt" userId="2gF6gJagYIXhIsAhrvmtSv7/CXVnb6pHBxWlD3wReQw=" providerId="None" clId="Web-{BAA4CDFE-4D82-418F-81D0-2C7035955F9E}" dt="2025-05-02T14:38:34.338" v="435"/>
          <ac:spMkLst>
            <pc:docMk/>
            <pc:sldMk cId="2133912642" sldId="270"/>
            <ac:spMk id="50" creationId="{8BD7B47F-0EFA-4C0D-B4DD-ED1AA4742EC0}"/>
          </ac:spMkLst>
        </pc:spChg>
        <pc:spChg chg="mod">
          <ac:chgData name="Andy Blunt" userId="2gF6gJagYIXhIsAhrvmtSv7/CXVnb6pHBxWlD3wReQw=" providerId="None" clId="Web-{BAA4CDFE-4D82-418F-81D0-2C7035955F9E}" dt="2025-05-02T14:38:34.338" v="436"/>
          <ac:spMkLst>
            <pc:docMk/>
            <pc:sldMk cId="2133912642" sldId="270"/>
            <ac:spMk id="51" creationId="{90AB13FC-BFFF-AAF4-677A-AFD3FF95A1EE}"/>
          </ac:spMkLst>
        </pc:spChg>
        <pc:spChg chg="mod">
          <ac:chgData name="Andy Blunt" userId="2gF6gJagYIXhIsAhrvmtSv7/CXVnb6pHBxWlD3wReQw=" providerId="None" clId="Web-{BAA4CDFE-4D82-418F-81D0-2C7035955F9E}" dt="2025-05-02T14:38:34.338" v="437"/>
          <ac:spMkLst>
            <pc:docMk/>
            <pc:sldMk cId="2133912642" sldId="270"/>
            <ac:spMk id="52" creationId="{333A5545-46F7-E740-9D2F-C6C6506A26B9}"/>
          </ac:spMkLst>
        </pc:spChg>
        <pc:spChg chg="mod">
          <ac:chgData name="Andy Blunt" userId="2gF6gJagYIXhIsAhrvmtSv7/CXVnb6pHBxWlD3wReQw=" providerId="None" clId="Web-{BAA4CDFE-4D82-418F-81D0-2C7035955F9E}" dt="2025-05-02T14:38:34.338" v="438"/>
          <ac:spMkLst>
            <pc:docMk/>
            <pc:sldMk cId="2133912642" sldId="270"/>
            <ac:spMk id="53" creationId="{ED412BC7-929E-6B69-B891-F211FFB697A0}"/>
          </ac:spMkLst>
        </pc:spChg>
        <pc:spChg chg="mod">
          <ac:chgData name="Andy Blunt" userId="2gF6gJagYIXhIsAhrvmtSv7/CXVnb6pHBxWlD3wReQw=" providerId="None" clId="Web-{BAA4CDFE-4D82-418F-81D0-2C7035955F9E}" dt="2025-05-02T14:38:34.338" v="439"/>
          <ac:spMkLst>
            <pc:docMk/>
            <pc:sldMk cId="2133912642" sldId="270"/>
            <ac:spMk id="54" creationId="{2DD3CC92-9813-FE27-FC73-45F5AE5344FF}"/>
          </ac:spMkLst>
        </pc:spChg>
        <pc:spChg chg="mod">
          <ac:chgData name="Andy Blunt" userId="2gF6gJagYIXhIsAhrvmtSv7/CXVnb6pHBxWlD3wReQw=" providerId="None" clId="Web-{BAA4CDFE-4D82-418F-81D0-2C7035955F9E}" dt="2025-05-02T14:38:34.338" v="440"/>
          <ac:spMkLst>
            <pc:docMk/>
            <pc:sldMk cId="2133912642" sldId="270"/>
            <ac:spMk id="55" creationId="{2B34E8CC-BFF8-04C0-7326-93342FC78EC4}"/>
          </ac:spMkLst>
        </pc:spChg>
        <pc:spChg chg="mod">
          <ac:chgData name="Andy Blunt" userId="2gF6gJagYIXhIsAhrvmtSv7/CXVnb6pHBxWlD3wReQw=" providerId="None" clId="Web-{BAA4CDFE-4D82-418F-81D0-2C7035955F9E}" dt="2025-05-02T14:38:34.338" v="441"/>
          <ac:spMkLst>
            <pc:docMk/>
            <pc:sldMk cId="2133912642" sldId="270"/>
            <ac:spMk id="56" creationId="{194D2CC6-C101-07DC-492B-D83D0EC14173}"/>
          </ac:spMkLst>
        </pc:spChg>
        <pc:spChg chg="mod">
          <ac:chgData name="Andy Blunt" userId="2gF6gJagYIXhIsAhrvmtSv7/CXVnb6pHBxWlD3wReQw=" providerId="None" clId="Web-{BAA4CDFE-4D82-418F-81D0-2C7035955F9E}" dt="2025-05-02T14:38:34.338" v="442"/>
          <ac:spMkLst>
            <pc:docMk/>
            <pc:sldMk cId="2133912642" sldId="270"/>
            <ac:spMk id="57" creationId="{EF260320-1968-5C19-BBB3-367DECAF6A84}"/>
          </ac:spMkLst>
        </pc:spChg>
        <pc:spChg chg="mod">
          <ac:chgData name="Andy Blunt" userId="2gF6gJagYIXhIsAhrvmtSv7/CXVnb6pHBxWlD3wReQw=" providerId="None" clId="Web-{BAA4CDFE-4D82-418F-81D0-2C7035955F9E}" dt="2025-05-02T14:38:34.338" v="443"/>
          <ac:spMkLst>
            <pc:docMk/>
            <pc:sldMk cId="2133912642" sldId="270"/>
            <ac:spMk id="58" creationId="{5402506F-FDBC-1D75-297C-A484AA70C604}"/>
          </ac:spMkLst>
        </pc:spChg>
        <pc:spChg chg="mod">
          <ac:chgData name="Andy Blunt" userId="2gF6gJagYIXhIsAhrvmtSv7/CXVnb6pHBxWlD3wReQw=" providerId="None" clId="Web-{BAA4CDFE-4D82-418F-81D0-2C7035955F9E}" dt="2025-05-02T14:38:34.338" v="444"/>
          <ac:spMkLst>
            <pc:docMk/>
            <pc:sldMk cId="2133912642" sldId="270"/>
            <ac:spMk id="59" creationId="{13BA5F66-B23C-5EB9-8349-2264872CC98C}"/>
          </ac:spMkLst>
        </pc:spChg>
        <pc:spChg chg="mod">
          <ac:chgData name="Andy Blunt" userId="2gF6gJagYIXhIsAhrvmtSv7/CXVnb6pHBxWlD3wReQw=" providerId="None" clId="Web-{BAA4CDFE-4D82-418F-81D0-2C7035955F9E}" dt="2025-05-02T14:38:34.338" v="445"/>
          <ac:spMkLst>
            <pc:docMk/>
            <pc:sldMk cId="2133912642" sldId="270"/>
            <ac:spMk id="60" creationId="{CC9D387F-7337-A766-52F8-0AA7D9EC2419}"/>
          </ac:spMkLst>
        </pc:spChg>
        <pc:spChg chg="mod">
          <ac:chgData name="Andy Blunt" userId="2gF6gJagYIXhIsAhrvmtSv7/CXVnb6pHBxWlD3wReQw=" providerId="None" clId="Web-{BAA4CDFE-4D82-418F-81D0-2C7035955F9E}" dt="2025-05-02T14:38:35.013" v="446"/>
          <ac:spMkLst>
            <pc:docMk/>
            <pc:sldMk cId="2133912642" sldId="270"/>
            <ac:spMk id="61" creationId="{0DF914D6-F014-CAEE-79C5-1B011BBCF5EB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39:55.105" v="476" actId="20577"/>
        <pc:sldMkLst>
          <pc:docMk/>
          <pc:sldMk cId="3832160246" sldId="271"/>
        </pc:sldMkLst>
        <pc:spChg chg="mod">
          <ac:chgData name="Andy Blunt" userId="2gF6gJagYIXhIsAhrvmtSv7/CXVnb6pHBxWlD3wReQw=" providerId="None" clId="Web-{BAA4CDFE-4D82-418F-81D0-2C7035955F9E}" dt="2025-05-02T14:38:46.479" v="447"/>
          <ac:spMkLst>
            <pc:docMk/>
            <pc:sldMk cId="3832160246" sldId="271"/>
            <ac:spMk id="2" creationId="{6FC26FCA-0F9B-450B-C252-25113CA16539}"/>
          </ac:spMkLst>
        </pc:spChg>
        <pc:spChg chg="mod">
          <ac:chgData name="Andy Blunt" userId="2gF6gJagYIXhIsAhrvmtSv7/CXVnb6pHBxWlD3wReQw=" providerId="None" clId="Web-{BAA4CDFE-4D82-418F-81D0-2C7035955F9E}" dt="2025-05-02T14:38:46.479" v="448"/>
          <ac:spMkLst>
            <pc:docMk/>
            <pc:sldMk cId="3832160246" sldId="271"/>
            <ac:spMk id="5" creationId="{37D55B03-DE5B-9A39-0FCE-186AB62E83C1}"/>
          </ac:spMkLst>
        </pc:spChg>
        <pc:spChg chg="mod">
          <ac:chgData name="Andy Blunt" userId="2gF6gJagYIXhIsAhrvmtSv7/CXVnb6pHBxWlD3wReQw=" providerId="None" clId="Web-{BAA4CDFE-4D82-418F-81D0-2C7035955F9E}" dt="2025-05-02T14:39:06.542" v="469"/>
          <ac:spMkLst>
            <pc:docMk/>
            <pc:sldMk cId="3832160246" sldId="271"/>
            <ac:spMk id="7" creationId="{8EB56199-3639-83AC-2550-F7C15445CE38}"/>
          </ac:spMkLst>
        </pc:spChg>
        <pc:spChg chg="mod">
          <ac:chgData name="Andy Blunt" userId="2gF6gJagYIXhIsAhrvmtSv7/CXVnb6pHBxWlD3wReQw=" providerId="None" clId="Web-{BAA4CDFE-4D82-418F-81D0-2C7035955F9E}" dt="2025-05-02T14:38:46.479" v="450"/>
          <ac:spMkLst>
            <pc:docMk/>
            <pc:sldMk cId="3832160246" sldId="271"/>
            <ac:spMk id="8" creationId="{6472F27E-450D-12E0-68C5-813CF7B02969}"/>
          </ac:spMkLst>
        </pc:spChg>
        <pc:spChg chg="mod">
          <ac:chgData name="Andy Blunt" userId="2gF6gJagYIXhIsAhrvmtSv7/CXVnb6pHBxWlD3wReQw=" providerId="None" clId="Web-{BAA4CDFE-4D82-418F-81D0-2C7035955F9E}" dt="2025-05-02T14:38:46.479" v="451"/>
          <ac:spMkLst>
            <pc:docMk/>
            <pc:sldMk cId="3832160246" sldId="271"/>
            <ac:spMk id="46" creationId="{7DC4FA27-8A70-B52C-7125-3E34A3C8E511}"/>
          </ac:spMkLst>
        </pc:spChg>
        <pc:spChg chg="mod">
          <ac:chgData name="Andy Blunt" userId="2gF6gJagYIXhIsAhrvmtSv7/CXVnb6pHBxWlD3wReQw=" providerId="None" clId="Web-{BAA4CDFE-4D82-418F-81D0-2C7035955F9E}" dt="2025-05-02T14:38:46.479" v="452"/>
          <ac:spMkLst>
            <pc:docMk/>
            <pc:sldMk cId="3832160246" sldId="271"/>
            <ac:spMk id="47" creationId="{C3C29E4F-4C8D-19F3-ED13-906C1E281AFF}"/>
          </ac:spMkLst>
        </pc:spChg>
        <pc:spChg chg="mod">
          <ac:chgData name="Andy Blunt" userId="2gF6gJagYIXhIsAhrvmtSv7/CXVnb6pHBxWlD3wReQw=" providerId="None" clId="Web-{BAA4CDFE-4D82-418F-81D0-2C7035955F9E}" dt="2025-05-02T14:38:46.479" v="453"/>
          <ac:spMkLst>
            <pc:docMk/>
            <pc:sldMk cId="3832160246" sldId="271"/>
            <ac:spMk id="48" creationId="{4B4E3EE4-3A32-3B91-B65D-7F691F907071}"/>
          </ac:spMkLst>
        </pc:spChg>
        <pc:spChg chg="mod">
          <ac:chgData name="Andy Blunt" userId="2gF6gJagYIXhIsAhrvmtSv7/CXVnb6pHBxWlD3wReQw=" providerId="None" clId="Web-{BAA4CDFE-4D82-418F-81D0-2C7035955F9E}" dt="2025-05-02T14:38:46.479" v="454"/>
          <ac:spMkLst>
            <pc:docMk/>
            <pc:sldMk cId="3832160246" sldId="271"/>
            <ac:spMk id="49" creationId="{57D8C8EA-B351-0685-9481-3B354D101560}"/>
          </ac:spMkLst>
        </pc:spChg>
        <pc:spChg chg="mod">
          <ac:chgData name="Andy Blunt" userId="2gF6gJagYIXhIsAhrvmtSv7/CXVnb6pHBxWlD3wReQw=" providerId="None" clId="Web-{BAA4CDFE-4D82-418F-81D0-2C7035955F9E}" dt="2025-05-02T14:38:46.479" v="455"/>
          <ac:spMkLst>
            <pc:docMk/>
            <pc:sldMk cId="3832160246" sldId="271"/>
            <ac:spMk id="50" creationId="{590E40CA-8BC8-AA3A-7C30-F34D95778DF4}"/>
          </ac:spMkLst>
        </pc:spChg>
        <pc:spChg chg="mod">
          <ac:chgData name="Andy Blunt" userId="2gF6gJagYIXhIsAhrvmtSv7/CXVnb6pHBxWlD3wReQw=" providerId="None" clId="Web-{BAA4CDFE-4D82-418F-81D0-2C7035955F9E}" dt="2025-05-02T14:39:55.105" v="476" actId="20577"/>
          <ac:spMkLst>
            <pc:docMk/>
            <pc:sldMk cId="3832160246" sldId="271"/>
            <ac:spMk id="51" creationId="{CFF4FF39-5D52-A483-9509-B9D1E5B483F3}"/>
          </ac:spMkLst>
        </pc:spChg>
        <pc:spChg chg="mod">
          <ac:chgData name="Andy Blunt" userId="2gF6gJagYIXhIsAhrvmtSv7/CXVnb6pHBxWlD3wReQw=" providerId="None" clId="Web-{BAA4CDFE-4D82-418F-81D0-2C7035955F9E}" dt="2025-05-02T14:39:15.495" v="471"/>
          <ac:spMkLst>
            <pc:docMk/>
            <pc:sldMk cId="3832160246" sldId="271"/>
            <ac:spMk id="52" creationId="{C5ED0113-7FBA-C65C-9C50-BE8DAFC5D3D4}"/>
          </ac:spMkLst>
        </pc:spChg>
        <pc:spChg chg="mod">
          <ac:chgData name="Andy Blunt" userId="2gF6gJagYIXhIsAhrvmtSv7/CXVnb6pHBxWlD3wReQw=" providerId="None" clId="Web-{BAA4CDFE-4D82-418F-81D0-2C7035955F9E}" dt="2025-05-02T14:38:46.494" v="458"/>
          <ac:spMkLst>
            <pc:docMk/>
            <pc:sldMk cId="3832160246" sldId="271"/>
            <ac:spMk id="53" creationId="{02CF4169-657F-8DA4-EE56-B762C0309585}"/>
          </ac:spMkLst>
        </pc:spChg>
        <pc:spChg chg="mod">
          <ac:chgData name="Andy Blunt" userId="2gF6gJagYIXhIsAhrvmtSv7/CXVnb6pHBxWlD3wReQw=" providerId="None" clId="Web-{BAA4CDFE-4D82-418F-81D0-2C7035955F9E}" dt="2025-05-02T14:39:48.714" v="475" actId="20577"/>
          <ac:spMkLst>
            <pc:docMk/>
            <pc:sldMk cId="3832160246" sldId="271"/>
            <ac:spMk id="54" creationId="{D5C58EAD-DD06-8F7C-8F85-F838283C00DF}"/>
          </ac:spMkLst>
        </pc:spChg>
        <pc:spChg chg="mod">
          <ac:chgData name="Andy Blunt" userId="2gF6gJagYIXhIsAhrvmtSv7/CXVnb6pHBxWlD3wReQw=" providerId="None" clId="Web-{BAA4CDFE-4D82-418F-81D0-2C7035955F9E}" dt="2025-05-02T14:38:46.494" v="460"/>
          <ac:spMkLst>
            <pc:docMk/>
            <pc:sldMk cId="3832160246" sldId="271"/>
            <ac:spMk id="55" creationId="{F18FDE55-4163-8F0C-B1E6-2F5773AE2339}"/>
          </ac:spMkLst>
        </pc:spChg>
        <pc:spChg chg="mod">
          <ac:chgData name="Andy Blunt" userId="2gF6gJagYIXhIsAhrvmtSv7/CXVnb6pHBxWlD3wReQw=" providerId="None" clId="Web-{BAA4CDFE-4D82-418F-81D0-2C7035955F9E}" dt="2025-05-02T14:39:44.121" v="473" actId="20577"/>
          <ac:spMkLst>
            <pc:docMk/>
            <pc:sldMk cId="3832160246" sldId="271"/>
            <ac:spMk id="56" creationId="{2826DC87-DD24-7301-4B83-A996315BECB6}"/>
          </ac:spMkLst>
        </pc:spChg>
        <pc:spChg chg="mod">
          <ac:chgData name="Andy Blunt" userId="2gF6gJagYIXhIsAhrvmtSv7/CXVnb6pHBxWlD3wReQw=" providerId="None" clId="Web-{BAA4CDFE-4D82-418F-81D0-2C7035955F9E}" dt="2025-05-02T14:38:46.494" v="462"/>
          <ac:spMkLst>
            <pc:docMk/>
            <pc:sldMk cId="3832160246" sldId="271"/>
            <ac:spMk id="57" creationId="{61A9AC11-8FEA-EBF6-6639-1DC53AC50078}"/>
          </ac:spMkLst>
        </pc:spChg>
        <pc:spChg chg="mod">
          <ac:chgData name="Andy Blunt" userId="2gF6gJagYIXhIsAhrvmtSv7/CXVnb6pHBxWlD3wReQw=" providerId="None" clId="Web-{BAA4CDFE-4D82-418F-81D0-2C7035955F9E}" dt="2025-05-02T14:38:46.494" v="463"/>
          <ac:spMkLst>
            <pc:docMk/>
            <pc:sldMk cId="3832160246" sldId="271"/>
            <ac:spMk id="58" creationId="{5CEFAB9F-23A8-435F-223A-2610C994AB5D}"/>
          </ac:spMkLst>
        </pc:spChg>
        <pc:spChg chg="mod">
          <ac:chgData name="Andy Blunt" userId="2gF6gJagYIXhIsAhrvmtSv7/CXVnb6pHBxWlD3wReQw=" providerId="None" clId="Web-{BAA4CDFE-4D82-418F-81D0-2C7035955F9E}" dt="2025-05-02T14:38:46.494" v="464"/>
          <ac:spMkLst>
            <pc:docMk/>
            <pc:sldMk cId="3832160246" sldId="271"/>
            <ac:spMk id="59" creationId="{8DB1A107-5207-8354-ED2D-0024CED328F0}"/>
          </ac:spMkLst>
        </pc:spChg>
        <pc:spChg chg="mod">
          <ac:chgData name="Andy Blunt" userId="2gF6gJagYIXhIsAhrvmtSv7/CXVnb6pHBxWlD3wReQw=" providerId="None" clId="Web-{BAA4CDFE-4D82-418F-81D0-2C7035955F9E}" dt="2025-05-02T14:38:46.494" v="465"/>
          <ac:spMkLst>
            <pc:docMk/>
            <pc:sldMk cId="3832160246" sldId="271"/>
            <ac:spMk id="60" creationId="{F9F69925-0478-2B2A-B9ED-497F6A418F1E}"/>
          </ac:spMkLst>
        </pc:spChg>
        <pc:spChg chg="mod">
          <ac:chgData name="Andy Blunt" userId="2gF6gJagYIXhIsAhrvmtSv7/CXVnb6pHBxWlD3wReQw=" providerId="None" clId="Web-{BAA4CDFE-4D82-418F-81D0-2C7035955F9E}" dt="2025-05-02T14:39:21.854" v="472" actId="20577"/>
          <ac:spMkLst>
            <pc:docMk/>
            <pc:sldMk cId="3832160246" sldId="271"/>
            <ac:spMk id="61" creationId="{88647B43-0494-2EF3-6071-BD49DD8994CE}"/>
          </ac:spMkLst>
        </pc:spChg>
      </pc:sldChg>
      <pc:sldChg chg="addSp delSp modSp add replId">
        <pc:chgData name="Andy Blunt" userId="2gF6gJagYIXhIsAhrvmtSv7/CXVnb6pHBxWlD3wReQw=" providerId="None" clId="Web-{BAA4CDFE-4D82-418F-81D0-2C7035955F9E}" dt="2025-05-02T14:40:15.153" v="537" actId="20577"/>
        <pc:sldMkLst>
          <pc:docMk/>
          <pc:sldMk cId="3453602145" sldId="272"/>
        </pc:sldMkLst>
        <pc:spChg chg="mod">
          <ac:chgData name="Andy Blunt" userId="2gF6gJagYIXhIsAhrvmtSv7/CXVnb6pHBxWlD3wReQw=" providerId="None" clId="Web-{BAA4CDFE-4D82-418F-81D0-2C7035955F9E}" dt="2025-05-02T14:40:08.918" v="517"/>
          <ac:spMkLst>
            <pc:docMk/>
            <pc:sldMk cId="3453602145" sldId="272"/>
            <ac:spMk id="2" creationId="{81CCC245-AA35-9C8F-DBF6-07CB76CFC420}"/>
          </ac:spMkLst>
        </pc:spChg>
        <pc:spChg chg="add del mod">
          <ac:chgData name="Andy Blunt" userId="2gF6gJagYIXhIsAhrvmtSv7/CXVnb6pHBxWlD3wReQw=" providerId="None" clId="Web-{BAA4CDFE-4D82-418F-81D0-2C7035955F9E}" dt="2025-05-02T14:35:23.802" v="182"/>
          <ac:spMkLst>
            <pc:docMk/>
            <pc:sldMk cId="3453602145" sldId="272"/>
            <ac:spMk id="3" creationId="{0B50E24F-CFDD-7C20-EB03-9F9D1D9FAAD2}"/>
          </ac:spMkLst>
        </pc:spChg>
        <pc:spChg chg="mod">
          <ac:chgData name="Andy Blunt" userId="2gF6gJagYIXhIsAhrvmtSv7/CXVnb6pHBxWlD3wReQw=" providerId="None" clId="Web-{BAA4CDFE-4D82-418F-81D0-2C7035955F9E}" dt="2025-05-02T14:40:08.918" v="518"/>
          <ac:spMkLst>
            <pc:docMk/>
            <pc:sldMk cId="3453602145" sldId="272"/>
            <ac:spMk id="5" creationId="{9C68B8D9-2188-68DB-0408-8AD434BEBC81}"/>
          </ac:spMkLst>
        </pc:spChg>
        <pc:spChg chg="mod">
          <ac:chgData name="Andy Blunt" userId="2gF6gJagYIXhIsAhrvmtSv7/CXVnb6pHBxWlD3wReQw=" providerId="None" clId="Web-{BAA4CDFE-4D82-418F-81D0-2C7035955F9E}" dt="2025-05-02T14:40:08.918" v="519"/>
          <ac:spMkLst>
            <pc:docMk/>
            <pc:sldMk cId="3453602145" sldId="272"/>
            <ac:spMk id="7" creationId="{8F3A0E3B-152D-925E-6789-BB6C919D02D0}"/>
          </ac:spMkLst>
        </pc:spChg>
        <pc:spChg chg="mod">
          <ac:chgData name="Andy Blunt" userId="2gF6gJagYIXhIsAhrvmtSv7/CXVnb6pHBxWlD3wReQw=" providerId="None" clId="Web-{BAA4CDFE-4D82-418F-81D0-2C7035955F9E}" dt="2025-05-02T14:40:15.153" v="537" actId="20577"/>
          <ac:spMkLst>
            <pc:docMk/>
            <pc:sldMk cId="3453602145" sldId="272"/>
            <ac:spMk id="8" creationId="{1AF75550-6BCB-8E3B-7C7F-73AF1AB1EBE3}"/>
          </ac:spMkLst>
        </pc:spChg>
        <pc:spChg chg="mod">
          <ac:chgData name="Andy Blunt" userId="2gF6gJagYIXhIsAhrvmtSv7/CXVnb6pHBxWlD3wReQw=" providerId="None" clId="Web-{BAA4CDFE-4D82-418F-81D0-2C7035955F9E}" dt="2025-05-02T14:40:08.918" v="521"/>
          <ac:spMkLst>
            <pc:docMk/>
            <pc:sldMk cId="3453602145" sldId="272"/>
            <ac:spMk id="46" creationId="{EA147954-B408-E8B5-2470-759DE155D253}"/>
          </ac:spMkLst>
        </pc:spChg>
        <pc:spChg chg="mod">
          <ac:chgData name="Andy Blunt" userId="2gF6gJagYIXhIsAhrvmtSv7/CXVnb6pHBxWlD3wReQw=" providerId="None" clId="Web-{BAA4CDFE-4D82-418F-81D0-2C7035955F9E}" dt="2025-05-02T14:40:08.918" v="522"/>
          <ac:spMkLst>
            <pc:docMk/>
            <pc:sldMk cId="3453602145" sldId="272"/>
            <ac:spMk id="47" creationId="{10075249-3C5A-D59A-C8E5-DFD48BA5DD4D}"/>
          </ac:spMkLst>
        </pc:spChg>
        <pc:spChg chg="mod">
          <ac:chgData name="Andy Blunt" userId="2gF6gJagYIXhIsAhrvmtSv7/CXVnb6pHBxWlD3wReQw=" providerId="None" clId="Web-{BAA4CDFE-4D82-418F-81D0-2C7035955F9E}" dt="2025-05-02T14:40:08.934" v="523"/>
          <ac:spMkLst>
            <pc:docMk/>
            <pc:sldMk cId="3453602145" sldId="272"/>
            <ac:spMk id="48" creationId="{5EB78AB7-6658-4112-7E28-454D20EDC2F8}"/>
          </ac:spMkLst>
        </pc:spChg>
        <pc:spChg chg="mod">
          <ac:chgData name="Andy Blunt" userId="2gF6gJagYIXhIsAhrvmtSv7/CXVnb6pHBxWlD3wReQw=" providerId="None" clId="Web-{BAA4CDFE-4D82-418F-81D0-2C7035955F9E}" dt="2025-05-02T14:40:08.934" v="524"/>
          <ac:spMkLst>
            <pc:docMk/>
            <pc:sldMk cId="3453602145" sldId="272"/>
            <ac:spMk id="49" creationId="{F5AE2EEE-5F7C-3D53-54D2-60C56C904568}"/>
          </ac:spMkLst>
        </pc:spChg>
        <pc:spChg chg="mod">
          <ac:chgData name="Andy Blunt" userId="2gF6gJagYIXhIsAhrvmtSv7/CXVnb6pHBxWlD3wReQw=" providerId="None" clId="Web-{BAA4CDFE-4D82-418F-81D0-2C7035955F9E}" dt="2025-05-02T14:40:08.934" v="525"/>
          <ac:spMkLst>
            <pc:docMk/>
            <pc:sldMk cId="3453602145" sldId="272"/>
            <ac:spMk id="50" creationId="{56F18E96-A276-FEA0-E274-0E5EE6C94C76}"/>
          </ac:spMkLst>
        </pc:spChg>
        <pc:spChg chg="mod">
          <ac:chgData name="Andy Blunt" userId="2gF6gJagYIXhIsAhrvmtSv7/CXVnb6pHBxWlD3wReQw=" providerId="None" clId="Web-{BAA4CDFE-4D82-418F-81D0-2C7035955F9E}" dt="2025-05-02T14:40:08.934" v="526"/>
          <ac:spMkLst>
            <pc:docMk/>
            <pc:sldMk cId="3453602145" sldId="272"/>
            <ac:spMk id="51" creationId="{391C6158-2B10-75F4-87F9-2E83D594CC24}"/>
          </ac:spMkLst>
        </pc:spChg>
        <pc:spChg chg="mod">
          <ac:chgData name="Andy Blunt" userId="2gF6gJagYIXhIsAhrvmtSv7/CXVnb6pHBxWlD3wReQw=" providerId="None" clId="Web-{BAA4CDFE-4D82-418F-81D0-2C7035955F9E}" dt="2025-05-02T14:40:08.934" v="527"/>
          <ac:spMkLst>
            <pc:docMk/>
            <pc:sldMk cId="3453602145" sldId="272"/>
            <ac:spMk id="52" creationId="{EF038830-F62F-E2FE-73EC-48D04FECD6A0}"/>
          </ac:spMkLst>
        </pc:spChg>
        <pc:spChg chg="mod">
          <ac:chgData name="Andy Blunt" userId="2gF6gJagYIXhIsAhrvmtSv7/CXVnb6pHBxWlD3wReQw=" providerId="None" clId="Web-{BAA4CDFE-4D82-418F-81D0-2C7035955F9E}" dt="2025-05-02T14:40:08.934" v="528"/>
          <ac:spMkLst>
            <pc:docMk/>
            <pc:sldMk cId="3453602145" sldId="272"/>
            <ac:spMk id="53" creationId="{7C26D807-290B-137D-82E9-18BFE3C7FCAD}"/>
          </ac:spMkLst>
        </pc:spChg>
        <pc:spChg chg="mod">
          <ac:chgData name="Andy Blunt" userId="2gF6gJagYIXhIsAhrvmtSv7/CXVnb6pHBxWlD3wReQw=" providerId="None" clId="Web-{BAA4CDFE-4D82-418F-81D0-2C7035955F9E}" dt="2025-05-02T14:40:08.934" v="529"/>
          <ac:spMkLst>
            <pc:docMk/>
            <pc:sldMk cId="3453602145" sldId="272"/>
            <ac:spMk id="54" creationId="{EB0F20F6-31B3-CD08-8B0A-B871274EC87D}"/>
          </ac:spMkLst>
        </pc:spChg>
        <pc:spChg chg="mod">
          <ac:chgData name="Andy Blunt" userId="2gF6gJagYIXhIsAhrvmtSv7/CXVnb6pHBxWlD3wReQw=" providerId="None" clId="Web-{BAA4CDFE-4D82-418F-81D0-2C7035955F9E}" dt="2025-05-02T14:40:08.934" v="530"/>
          <ac:spMkLst>
            <pc:docMk/>
            <pc:sldMk cId="3453602145" sldId="272"/>
            <ac:spMk id="55" creationId="{3DC628CB-102C-693F-5759-3A3103B7EAEE}"/>
          </ac:spMkLst>
        </pc:spChg>
        <pc:spChg chg="mod">
          <ac:chgData name="Andy Blunt" userId="2gF6gJagYIXhIsAhrvmtSv7/CXVnb6pHBxWlD3wReQw=" providerId="None" clId="Web-{BAA4CDFE-4D82-418F-81D0-2C7035955F9E}" dt="2025-05-02T14:40:08.934" v="531"/>
          <ac:spMkLst>
            <pc:docMk/>
            <pc:sldMk cId="3453602145" sldId="272"/>
            <ac:spMk id="56" creationId="{7E380BD0-5C1B-1757-9469-6252474FC2DB}"/>
          </ac:spMkLst>
        </pc:spChg>
        <pc:spChg chg="mod">
          <ac:chgData name="Andy Blunt" userId="2gF6gJagYIXhIsAhrvmtSv7/CXVnb6pHBxWlD3wReQw=" providerId="None" clId="Web-{BAA4CDFE-4D82-418F-81D0-2C7035955F9E}" dt="2025-05-02T14:40:08.949" v="532"/>
          <ac:spMkLst>
            <pc:docMk/>
            <pc:sldMk cId="3453602145" sldId="272"/>
            <ac:spMk id="57" creationId="{562AB21E-8818-5E9E-4A42-1F818E79E0D2}"/>
          </ac:spMkLst>
        </pc:spChg>
        <pc:spChg chg="mod">
          <ac:chgData name="Andy Blunt" userId="2gF6gJagYIXhIsAhrvmtSv7/CXVnb6pHBxWlD3wReQw=" providerId="None" clId="Web-{BAA4CDFE-4D82-418F-81D0-2C7035955F9E}" dt="2025-05-02T14:40:08.949" v="533"/>
          <ac:spMkLst>
            <pc:docMk/>
            <pc:sldMk cId="3453602145" sldId="272"/>
            <ac:spMk id="58" creationId="{17252117-9A03-67F6-7797-86C696FACF39}"/>
          </ac:spMkLst>
        </pc:spChg>
        <pc:spChg chg="mod">
          <ac:chgData name="Andy Blunt" userId="2gF6gJagYIXhIsAhrvmtSv7/CXVnb6pHBxWlD3wReQw=" providerId="None" clId="Web-{BAA4CDFE-4D82-418F-81D0-2C7035955F9E}" dt="2025-05-02T14:40:08.949" v="534"/>
          <ac:spMkLst>
            <pc:docMk/>
            <pc:sldMk cId="3453602145" sldId="272"/>
            <ac:spMk id="59" creationId="{6A1BD9BA-61AD-C7D1-A79D-20BBF775CB67}"/>
          </ac:spMkLst>
        </pc:spChg>
        <pc:spChg chg="mod">
          <ac:chgData name="Andy Blunt" userId="2gF6gJagYIXhIsAhrvmtSv7/CXVnb6pHBxWlD3wReQw=" providerId="None" clId="Web-{BAA4CDFE-4D82-418F-81D0-2C7035955F9E}" dt="2025-05-02T14:40:08.965" v="535"/>
          <ac:spMkLst>
            <pc:docMk/>
            <pc:sldMk cId="3453602145" sldId="272"/>
            <ac:spMk id="60" creationId="{6D4A43FB-B363-8962-37CC-4D2337F2D33E}"/>
          </ac:spMkLst>
        </pc:spChg>
        <pc:spChg chg="mod">
          <ac:chgData name="Andy Blunt" userId="2gF6gJagYIXhIsAhrvmtSv7/CXVnb6pHBxWlD3wReQw=" providerId="None" clId="Web-{BAA4CDFE-4D82-418F-81D0-2C7035955F9E}" dt="2025-05-02T14:40:09.528" v="536"/>
          <ac:spMkLst>
            <pc:docMk/>
            <pc:sldMk cId="3453602145" sldId="272"/>
            <ac:spMk id="61" creationId="{2F0B84D4-3FEC-C14E-E762-5604662821D1}"/>
          </ac:spMkLst>
        </pc:spChg>
      </pc:sldChg>
      <pc:sldChg chg="addSp delSp modSp add replId">
        <pc:chgData name="Andy Blunt" userId="2gF6gJagYIXhIsAhrvmtSv7/CXVnb6pHBxWlD3wReQw=" providerId="None" clId="Web-{BAA4CDFE-4D82-418F-81D0-2C7035955F9E}" dt="2025-05-02T14:40:34.653" v="550"/>
        <pc:sldMkLst>
          <pc:docMk/>
          <pc:sldMk cId="3886513129" sldId="273"/>
        </pc:sldMkLst>
        <pc:spChg chg="mod">
          <ac:chgData name="Andy Blunt" userId="2gF6gJagYIXhIsAhrvmtSv7/CXVnb6pHBxWlD3wReQw=" providerId="None" clId="Web-{BAA4CDFE-4D82-418F-81D0-2C7035955F9E}" dt="2025-05-02T14:40:34.309" v="543"/>
          <ac:spMkLst>
            <pc:docMk/>
            <pc:sldMk cId="3886513129" sldId="273"/>
            <ac:spMk id="2" creationId="{41300B2F-E7B1-B63B-1D4B-DB83BFF06294}"/>
          </ac:spMkLst>
        </pc:spChg>
        <pc:spChg chg="del">
          <ac:chgData name="Andy Blunt" userId="2gF6gJagYIXhIsAhrvmtSv7/CXVnb6pHBxWlD3wReQw=" providerId="None" clId="Web-{BAA4CDFE-4D82-418F-81D0-2C7035955F9E}" dt="2025-05-02T14:35:54.115" v="183"/>
          <ac:spMkLst>
            <pc:docMk/>
            <pc:sldMk cId="3886513129" sldId="273"/>
            <ac:spMk id="3" creationId="{84503B54-1C4F-95C1-F250-C92FF3FD9271}"/>
          </ac:spMkLst>
        </pc:spChg>
        <pc:spChg chg="mod">
          <ac:chgData name="Andy Blunt" userId="2gF6gJagYIXhIsAhrvmtSv7/CXVnb6pHBxWlD3wReQw=" providerId="None" clId="Web-{BAA4CDFE-4D82-418F-81D0-2C7035955F9E}" dt="2025-05-02T14:40:34.309" v="544"/>
          <ac:spMkLst>
            <pc:docMk/>
            <pc:sldMk cId="3886513129" sldId="273"/>
            <ac:spMk id="5" creationId="{17FC9861-2F23-E6B9-6EDC-323316F29968}"/>
          </ac:spMkLst>
        </pc:spChg>
        <pc:spChg chg="add mod">
          <ac:chgData name="Andy Blunt" userId="2gF6gJagYIXhIsAhrvmtSv7/CXVnb6pHBxWlD3wReQw=" providerId="None" clId="Web-{BAA4CDFE-4D82-418F-81D0-2C7035955F9E}" dt="2025-05-02T14:35:54.318" v="184"/>
          <ac:spMkLst>
            <pc:docMk/>
            <pc:sldMk cId="3886513129" sldId="273"/>
            <ac:spMk id="6" creationId="{7CD2BBC3-F2A7-1EE0-9A19-318E6B3C3A59}"/>
          </ac:spMkLst>
        </pc:spChg>
        <pc:spChg chg="mod">
          <ac:chgData name="Andy Blunt" userId="2gF6gJagYIXhIsAhrvmtSv7/CXVnb6pHBxWlD3wReQw=" providerId="None" clId="Web-{BAA4CDFE-4D82-418F-81D0-2C7035955F9E}" dt="2025-05-02T14:40:34.309" v="545"/>
          <ac:spMkLst>
            <pc:docMk/>
            <pc:sldMk cId="3886513129" sldId="273"/>
            <ac:spMk id="7" creationId="{B24D83E2-E2D6-F8D8-33A3-962E04430AB3}"/>
          </ac:spMkLst>
        </pc:spChg>
        <pc:spChg chg="mod">
          <ac:chgData name="Andy Blunt" userId="2gF6gJagYIXhIsAhrvmtSv7/CXVnb6pHBxWlD3wReQw=" providerId="None" clId="Web-{BAA4CDFE-4D82-418F-81D0-2C7035955F9E}" dt="2025-05-02T14:40:34.309" v="546"/>
          <ac:spMkLst>
            <pc:docMk/>
            <pc:sldMk cId="3886513129" sldId="273"/>
            <ac:spMk id="8" creationId="{6BAD9C79-D824-17B5-08C8-D48B83E1C4F8}"/>
          </ac:spMkLst>
        </pc:spChg>
        <pc:spChg chg="add mod">
          <ac:chgData name="Andy Blunt" userId="2gF6gJagYIXhIsAhrvmtSv7/CXVnb6pHBxWlD3wReQw=" providerId="None" clId="Web-{BAA4CDFE-4D82-418F-81D0-2C7035955F9E}" dt="2025-05-02T14:35:54.521" v="185"/>
          <ac:spMkLst>
            <pc:docMk/>
            <pc:sldMk cId="3886513129" sldId="273"/>
            <ac:spMk id="10" creationId="{1B33BB1B-7095-C644-E0EE-81ADC3E45EDF}"/>
          </ac:spMkLst>
        </pc:spChg>
        <pc:spChg chg="add mod">
          <ac:chgData name="Andy Blunt" userId="2gF6gJagYIXhIsAhrvmtSv7/CXVnb6pHBxWlD3wReQw=" providerId="None" clId="Web-{BAA4CDFE-4D82-418F-81D0-2C7035955F9E}" dt="2025-05-02T14:35:54.709" v="186"/>
          <ac:spMkLst>
            <pc:docMk/>
            <pc:sldMk cId="3886513129" sldId="273"/>
            <ac:spMk id="12" creationId="{CBE734E7-DD65-A376-9006-C97FA5ED0C4C}"/>
          </ac:spMkLst>
        </pc:spChg>
        <pc:spChg chg="add mod">
          <ac:chgData name="Andy Blunt" userId="2gF6gJagYIXhIsAhrvmtSv7/CXVnb6pHBxWlD3wReQw=" providerId="None" clId="Web-{BAA4CDFE-4D82-418F-81D0-2C7035955F9E}" dt="2025-05-02T14:35:54.881" v="187"/>
          <ac:spMkLst>
            <pc:docMk/>
            <pc:sldMk cId="3886513129" sldId="273"/>
            <ac:spMk id="14" creationId="{D0C75B4E-B213-005A-9569-1486B04AC1A6}"/>
          </ac:spMkLst>
        </pc:spChg>
        <pc:spChg chg="add mod">
          <ac:chgData name="Andy Blunt" userId="2gF6gJagYIXhIsAhrvmtSv7/CXVnb6pHBxWlD3wReQw=" providerId="None" clId="Web-{BAA4CDFE-4D82-418F-81D0-2C7035955F9E}" dt="2025-05-02T14:35:55.037" v="188"/>
          <ac:spMkLst>
            <pc:docMk/>
            <pc:sldMk cId="3886513129" sldId="273"/>
            <ac:spMk id="16" creationId="{E25C5F3E-4BBB-2BBB-4F17-02A637EA1CB6}"/>
          </ac:spMkLst>
        </pc:spChg>
        <pc:spChg chg="add mod">
          <ac:chgData name="Andy Blunt" userId="2gF6gJagYIXhIsAhrvmtSv7/CXVnb6pHBxWlD3wReQw=" providerId="None" clId="Web-{BAA4CDFE-4D82-418F-81D0-2C7035955F9E}" dt="2025-05-02T14:35:55.256" v="189"/>
          <ac:spMkLst>
            <pc:docMk/>
            <pc:sldMk cId="3886513129" sldId="273"/>
            <ac:spMk id="18" creationId="{F84D359B-7A64-AE14-004C-33BC3A4B65B5}"/>
          </ac:spMkLst>
        </pc:spChg>
        <pc:spChg chg="add mod">
          <ac:chgData name="Andy Blunt" userId="2gF6gJagYIXhIsAhrvmtSv7/CXVnb6pHBxWlD3wReQw=" providerId="None" clId="Web-{BAA4CDFE-4D82-418F-81D0-2C7035955F9E}" dt="2025-05-02T14:35:55.459" v="190"/>
          <ac:spMkLst>
            <pc:docMk/>
            <pc:sldMk cId="3886513129" sldId="273"/>
            <ac:spMk id="20" creationId="{208AE0E0-0183-760D-AFB8-EFA910CF31DB}"/>
          </ac:spMkLst>
        </pc:spChg>
        <pc:spChg chg="add mod">
          <ac:chgData name="Andy Blunt" userId="2gF6gJagYIXhIsAhrvmtSv7/CXVnb6pHBxWlD3wReQw=" providerId="None" clId="Web-{BAA4CDFE-4D82-418F-81D0-2C7035955F9E}" dt="2025-05-02T14:35:55.646" v="191"/>
          <ac:spMkLst>
            <pc:docMk/>
            <pc:sldMk cId="3886513129" sldId="273"/>
            <ac:spMk id="22" creationId="{B4770A00-8CD8-582C-F53D-D064167C1CF9}"/>
          </ac:spMkLst>
        </pc:spChg>
        <pc:spChg chg="add mod">
          <ac:chgData name="Andy Blunt" userId="2gF6gJagYIXhIsAhrvmtSv7/CXVnb6pHBxWlD3wReQw=" providerId="None" clId="Web-{BAA4CDFE-4D82-418F-81D0-2C7035955F9E}" dt="2025-05-02T14:35:55.834" v="192"/>
          <ac:spMkLst>
            <pc:docMk/>
            <pc:sldMk cId="3886513129" sldId="273"/>
            <ac:spMk id="24" creationId="{9856364E-A01F-6865-37F6-00DEDD2F1D74}"/>
          </ac:spMkLst>
        </pc:spChg>
        <pc:spChg chg="add mod">
          <ac:chgData name="Andy Blunt" userId="2gF6gJagYIXhIsAhrvmtSv7/CXVnb6pHBxWlD3wReQw=" providerId="None" clId="Web-{BAA4CDFE-4D82-418F-81D0-2C7035955F9E}" dt="2025-05-02T14:35:56.021" v="193"/>
          <ac:spMkLst>
            <pc:docMk/>
            <pc:sldMk cId="3886513129" sldId="273"/>
            <ac:spMk id="26" creationId="{CF6CBF64-4905-E4BB-ACCC-651227A79DDA}"/>
          </ac:spMkLst>
        </pc:spChg>
        <pc:spChg chg="add mod">
          <ac:chgData name="Andy Blunt" userId="2gF6gJagYIXhIsAhrvmtSv7/CXVnb6pHBxWlD3wReQw=" providerId="None" clId="Web-{BAA4CDFE-4D82-418F-81D0-2C7035955F9E}" dt="2025-05-02T14:35:56.193" v="194"/>
          <ac:spMkLst>
            <pc:docMk/>
            <pc:sldMk cId="3886513129" sldId="273"/>
            <ac:spMk id="28" creationId="{82D09D94-576C-F04C-7583-EF2368EB3B13}"/>
          </ac:spMkLst>
        </pc:spChg>
        <pc:spChg chg="add mod">
          <ac:chgData name="Andy Blunt" userId="2gF6gJagYIXhIsAhrvmtSv7/CXVnb6pHBxWlD3wReQw=" providerId="None" clId="Web-{BAA4CDFE-4D82-418F-81D0-2C7035955F9E}" dt="2025-05-02T14:40:34.309" v="548"/>
          <ac:spMkLst>
            <pc:docMk/>
            <pc:sldMk cId="3886513129" sldId="273"/>
            <ac:spMk id="30" creationId="{FC8618AC-A789-5CD7-FCA3-728C2C4B0395}"/>
          </ac:spMkLst>
        </pc:spChg>
        <pc:spChg chg="add mod">
          <ac:chgData name="Andy Blunt" userId="2gF6gJagYIXhIsAhrvmtSv7/CXVnb6pHBxWlD3wReQw=" providerId="None" clId="Web-{BAA4CDFE-4D82-418F-81D0-2C7035955F9E}" dt="2025-05-02T14:40:34.309" v="549"/>
          <ac:spMkLst>
            <pc:docMk/>
            <pc:sldMk cId="3886513129" sldId="273"/>
            <ac:spMk id="32" creationId="{A055048D-0ECE-60E0-6CD4-D49DCACE6684}"/>
          </ac:spMkLst>
        </pc:spChg>
        <pc:spChg chg="add mod">
          <ac:chgData name="Andy Blunt" userId="2gF6gJagYIXhIsAhrvmtSv7/CXVnb6pHBxWlD3wReQw=" providerId="None" clId="Web-{BAA4CDFE-4D82-418F-81D0-2C7035955F9E}" dt="2025-05-02T14:40:34.653" v="550"/>
          <ac:spMkLst>
            <pc:docMk/>
            <pc:sldMk cId="3886513129" sldId="273"/>
            <ac:spMk id="34" creationId="{992B1139-6F34-59FD-6CC1-C84F28CEE3AF}"/>
          </ac:spMkLst>
        </pc:spChg>
        <pc:spChg chg="add mod">
          <ac:chgData name="Andy Blunt" userId="2gF6gJagYIXhIsAhrvmtSv7/CXVnb6pHBxWlD3wReQw=" providerId="None" clId="Web-{BAA4CDFE-4D82-418F-81D0-2C7035955F9E}" dt="2025-05-02T14:35:58.818" v="198"/>
          <ac:spMkLst>
            <pc:docMk/>
            <pc:sldMk cId="3886513129" sldId="273"/>
            <ac:spMk id="36" creationId="{D5D8AD93-8D0B-D19F-AD52-DAD70A1C5823}"/>
          </ac:spMkLst>
        </pc:spChg>
        <pc:spChg chg="del">
          <ac:chgData name="Andy Blunt" userId="2gF6gJagYIXhIsAhrvmtSv7/CXVnb6pHBxWlD3wReQw=" providerId="None" clId="Web-{BAA4CDFE-4D82-418F-81D0-2C7035955F9E}" dt="2025-05-02T14:35:56.709" v="197"/>
          <ac:spMkLst>
            <pc:docMk/>
            <pc:sldMk cId="3886513129" sldId="273"/>
            <ac:spMk id="46" creationId="{3D5CD741-B549-7F05-8B74-1D71D6705BBB}"/>
          </ac:spMkLst>
        </pc:spChg>
        <pc:spChg chg="del">
          <ac:chgData name="Andy Blunt" userId="2gF6gJagYIXhIsAhrvmtSv7/CXVnb6pHBxWlD3wReQw=" providerId="None" clId="Web-{BAA4CDFE-4D82-418F-81D0-2C7035955F9E}" dt="2025-05-02T14:35:56.537" v="196"/>
          <ac:spMkLst>
            <pc:docMk/>
            <pc:sldMk cId="3886513129" sldId="273"/>
            <ac:spMk id="47" creationId="{95126848-374D-40C4-4E4A-4C23225F3D28}"/>
          </ac:spMkLst>
        </pc:spChg>
        <pc:spChg chg="del">
          <ac:chgData name="Andy Blunt" userId="2gF6gJagYIXhIsAhrvmtSv7/CXVnb6pHBxWlD3wReQw=" providerId="None" clId="Web-{BAA4CDFE-4D82-418F-81D0-2C7035955F9E}" dt="2025-05-02T14:35:56.365" v="195"/>
          <ac:spMkLst>
            <pc:docMk/>
            <pc:sldMk cId="3886513129" sldId="273"/>
            <ac:spMk id="48" creationId="{1818D49F-BE59-4682-7012-FB082CDC8F07}"/>
          </ac:spMkLst>
        </pc:spChg>
        <pc:spChg chg="mod">
          <ac:chgData name="Andy Blunt" userId="2gF6gJagYIXhIsAhrvmtSv7/CXVnb6pHBxWlD3wReQw=" providerId="None" clId="Web-{BAA4CDFE-4D82-418F-81D0-2C7035955F9E}" dt="2025-05-02T14:40:34.309" v="547"/>
          <ac:spMkLst>
            <pc:docMk/>
            <pc:sldMk cId="3886513129" sldId="273"/>
            <ac:spMk id="49" creationId="{13E37CA9-5D63-BF0D-6137-E2D568E9EC74}"/>
          </ac:spMkLst>
        </pc:spChg>
        <pc:spChg chg="del">
          <ac:chgData name="Andy Blunt" userId="2gF6gJagYIXhIsAhrvmtSv7/CXVnb6pHBxWlD3wReQw=" providerId="None" clId="Web-{BAA4CDFE-4D82-418F-81D0-2C7035955F9E}" dt="2025-05-02T14:35:58.818" v="198"/>
          <ac:spMkLst>
            <pc:docMk/>
            <pc:sldMk cId="3886513129" sldId="273"/>
            <ac:spMk id="50" creationId="{C4070C9E-3E57-3FEA-A1C5-228C9027938E}"/>
          </ac:spMkLst>
        </pc:spChg>
        <pc:spChg chg="del">
          <ac:chgData name="Andy Blunt" userId="2gF6gJagYIXhIsAhrvmtSv7/CXVnb6pHBxWlD3wReQw=" providerId="None" clId="Web-{BAA4CDFE-4D82-418F-81D0-2C7035955F9E}" dt="2025-05-02T14:35:56.193" v="194"/>
          <ac:spMkLst>
            <pc:docMk/>
            <pc:sldMk cId="3886513129" sldId="273"/>
            <ac:spMk id="51" creationId="{D04B0220-18A1-7D55-DD36-AEDDB58033ED}"/>
          </ac:spMkLst>
        </pc:spChg>
        <pc:spChg chg="del">
          <ac:chgData name="Andy Blunt" userId="2gF6gJagYIXhIsAhrvmtSv7/CXVnb6pHBxWlD3wReQw=" providerId="None" clId="Web-{BAA4CDFE-4D82-418F-81D0-2C7035955F9E}" dt="2025-05-02T14:35:56.021" v="193"/>
          <ac:spMkLst>
            <pc:docMk/>
            <pc:sldMk cId="3886513129" sldId="273"/>
            <ac:spMk id="52" creationId="{8E16D45D-C1EE-D311-93FE-16176F47E800}"/>
          </ac:spMkLst>
        </pc:spChg>
        <pc:spChg chg="del">
          <ac:chgData name="Andy Blunt" userId="2gF6gJagYIXhIsAhrvmtSv7/CXVnb6pHBxWlD3wReQw=" providerId="None" clId="Web-{BAA4CDFE-4D82-418F-81D0-2C7035955F9E}" dt="2025-05-02T14:35:55.834" v="192"/>
          <ac:spMkLst>
            <pc:docMk/>
            <pc:sldMk cId="3886513129" sldId="273"/>
            <ac:spMk id="53" creationId="{0D2C11D5-C698-7294-4DFE-B6CF357C2DD2}"/>
          </ac:spMkLst>
        </pc:spChg>
        <pc:spChg chg="del">
          <ac:chgData name="Andy Blunt" userId="2gF6gJagYIXhIsAhrvmtSv7/CXVnb6pHBxWlD3wReQw=" providerId="None" clId="Web-{BAA4CDFE-4D82-418F-81D0-2C7035955F9E}" dt="2025-05-02T14:35:55.646" v="191"/>
          <ac:spMkLst>
            <pc:docMk/>
            <pc:sldMk cId="3886513129" sldId="273"/>
            <ac:spMk id="54" creationId="{07F32844-2AB0-47CB-7A9B-90A23E1A20D4}"/>
          </ac:spMkLst>
        </pc:spChg>
        <pc:spChg chg="del">
          <ac:chgData name="Andy Blunt" userId="2gF6gJagYIXhIsAhrvmtSv7/CXVnb6pHBxWlD3wReQw=" providerId="None" clId="Web-{BAA4CDFE-4D82-418F-81D0-2C7035955F9E}" dt="2025-05-02T14:35:55.459" v="190"/>
          <ac:spMkLst>
            <pc:docMk/>
            <pc:sldMk cId="3886513129" sldId="273"/>
            <ac:spMk id="55" creationId="{A769A75C-D551-BAAF-165D-560EBE9D1156}"/>
          </ac:spMkLst>
        </pc:spChg>
        <pc:spChg chg="del">
          <ac:chgData name="Andy Blunt" userId="2gF6gJagYIXhIsAhrvmtSv7/CXVnb6pHBxWlD3wReQw=" providerId="None" clId="Web-{BAA4CDFE-4D82-418F-81D0-2C7035955F9E}" dt="2025-05-02T14:35:55.256" v="189"/>
          <ac:spMkLst>
            <pc:docMk/>
            <pc:sldMk cId="3886513129" sldId="273"/>
            <ac:spMk id="56" creationId="{C818E73E-F48B-3708-8ECE-569B72070BBB}"/>
          </ac:spMkLst>
        </pc:spChg>
        <pc:spChg chg="del">
          <ac:chgData name="Andy Blunt" userId="2gF6gJagYIXhIsAhrvmtSv7/CXVnb6pHBxWlD3wReQw=" providerId="None" clId="Web-{BAA4CDFE-4D82-418F-81D0-2C7035955F9E}" dt="2025-05-02T14:35:55.037" v="188"/>
          <ac:spMkLst>
            <pc:docMk/>
            <pc:sldMk cId="3886513129" sldId="273"/>
            <ac:spMk id="57" creationId="{6E839043-5982-6AEB-EEE6-E3F233406237}"/>
          </ac:spMkLst>
        </pc:spChg>
        <pc:spChg chg="del">
          <ac:chgData name="Andy Blunt" userId="2gF6gJagYIXhIsAhrvmtSv7/CXVnb6pHBxWlD3wReQw=" providerId="None" clId="Web-{BAA4CDFE-4D82-418F-81D0-2C7035955F9E}" dt="2025-05-02T14:35:54.881" v="187"/>
          <ac:spMkLst>
            <pc:docMk/>
            <pc:sldMk cId="3886513129" sldId="273"/>
            <ac:spMk id="58" creationId="{99A8B935-60DC-C67E-A203-D9248FA6F604}"/>
          </ac:spMkLst>
        </pc:spChg>
        <pc:spChg chg="del">
          <ac:chgData name="Andy Blunt" userId="2gF6gJagYIXhIsAhrvmtSv7/CXVnb6pHBxWlD3wReQw=" providerId="None" clId="Web-{BAA4CDFE-4D82-418F-81D0-2C7035955F9E}" dt="2025-05-02T14:35:54.709" v="186"/>
          <ac:spMkLst>
            <pc:docMk/>
            <pc:sldMk cId="3886513129" sldId="273"/>
            <ac:spMk id="59" creationId="{12C7A588-B360-9CDF-4521-4C4AF0A19ED5}"/>
          </ac:spMkLst>
        </pc:spChg>
        <pc:spChg chg="del">
          <ac:chgData name="Andy Blunt" userId="2gF6gJagYIXhIsAhrvmtSv7/CXVnb6pHBxWlD3wReQw=" providerId="None" clId="Web-{BAA4CDFE-4D82-418F-81D0-2C7035955F9E}" dt="2025-05-02T14:35:54.521" v="185"/>
          <ac:spMkLst>
            <pc:docMk/>
            <pc:sldMk cId="3886513129" sldId="273"/>
            <ac:spMk id="60" creationId="{638C1ADD-096F-4A33-5A4C-59C6422A519A}"/>
          </ac:spMkLst>
        </pc:spChg>
        <pc:spChg chg="del">
          <ac:chgData name="Andy Blunt" userId="2gF6gJagYIXhIsAhrvmtSv7/CXVnb6pHBxWlD3wReQw=" providerId="None" clId="Web-{BAA4CDFE-4D82-418F-81D0-2C7035955F9E}" dt="2025-05-02T14:35:54.318" v="184"/>
          <ac:spMkLst>
            <pc:docMk/>
            <pc:sldMk cId="3886513129" sldId="273"/>
            <ac:spMk id="61" creationId="{39FED5C0-62C3-0217-B7CC-4ED8F25EE91F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53:25.828" v="724" actId="20577"/>
        <pc:sldMkLst>
          <pc:docMk/>
          <pc:sldMk cId="1152067285" sldId="274"/>
        </pc:sldMkLst>
        <pc:spChg chg="mod">
          <ac:chgData name="Andy Blunt" userId="2gF6gJagYIXhIsAhrvmtSv7/CXVnb6pHBxWlD3wReQw=" providerId="None" clId="Web-{BAA4CDFE-4D82-418F-81D0-2C7035955F9E}" dt="2025-05-02T14:53:03.108" v="700"/>
          <ac:spMkLst>
            <pc:docMk/>
            <pc:sldMk cId="1152067285" sldId="274"/>
            <ac:spMk id="2" creationId="{71B0E79B-B913-B4C4-180B-855BA6581715}"/>
          </ac:spMkLst>
        </pc:spChg>
        <pc:spChg chg="mod">
          <ac:chgData name="Andy Blunt" userId="2gF6gJagYIXhIsAhrvmtSv7/CXVnb6pHBxWlD3wReQw=" providerId="None" clId="Web-{BAA4CDFE-4D82-418F-81D0-2C7035955F9E}" dt="2025-05-02T14:53:03.108" v="701"/>
          <ac:spMkLst>
            <pc:docMk/>
            <pc:sldMk cId="1152067285" sldId="274"/>
            <ac:spMk id="5" creationId="{3C2C3412-E7A1-5006-B249-16CFDFE04710}"/>
          </ac:spMkLst>
        </pc:spChg>
        <pc:spChg chg="mod">
          <ac:chgData name="Andy Blunt" userId="2gF6gJagYIXhIsAhrvmtSv7/CXVnb6pHBxWlD3wReQw=" providerId="None" clId="Web-{BAA4CDFE-4D82-418F-81D0-2C7035955F9E}" dt="2025-05-02T14:53:03.108" v="702"/>
          <ac:spMkLst>
            <pc:docMk/>
            <pc:sldMk cId="1152067285" sldId="274"/>
            <ac:spMk id="7" creationId="{16F673CA-CBB2-690F-51A6-AA1C5F4A1D99}"/>
          </ac:spMkLst>
        </pc:spChg>
        <pc:spChg chg="mod">
          <ac:chgData name="Andy Blunt" userId="2gF6gJagYIXhIsAhrvmtSv7/CXVnb6pHBxWlD3wReQw=" providerId="None" clId="Web-{BAA4CDFE-4D82-418F-81D0-2C7035955F9E}" dt="2025-05-02T14:53:03.124" v="703"/>
          <ac:spMkLst>
            <pc:docMk/>
            <pc:sldMk cId="1152067285" sldId="274"/>
            <ac:spMk id="8" creationId="{3B130AF6-FCBA-976F-908B-13B2116B1DE7}"/>
          </ac:spMkLst>
        </pc:spChg>
        <pc:spChg chg="mod">
          <ac:chgData name="Andy Blunt" userId="2gF6gJagYIXhIsAhrvmtSv7/CXVnb6pHBxWlD3wReQw=" providerId="None" clId="Web-{BAA4CDFE-4D82-418F-81D0-2C7035955F9E}" dt="2025-05-02T14:53:03.124" v="704"/>
          <ac:spMkLst>
            <pc:docMk/>
            <pc:sldMk cId="1152067285" sldId="274"/>
            <ac:spMk id="62" creationId="{9D3929BF-5755-88CD-1F11-A85AC52DAE0A}"/>
          </ac:spMkLst>
        </pc:spChg>
        <pc:spChg chg="mod">
          <ac:chgData name="Andy Blunt" userId="2gF6gJagYIXhIsAhrvmtSv7/CXVnb6pHBxWlD3wReQw=" providerId="None" clId="Web-{BAA4CDFE-4D82-418F-81D0-2C7035955F9E}" dt="2025-05-02T14:53:03.124" v="705"/>
          <ac:spMkLst>
            <pc:docMk/>
            <pc:sldMk cId="1152067285" sldId="274"/>
            <ac:spMk id="63" creationId="{96BAE99A-9B45-A80F-F17F-CB1E5D19F07B}"/>
          </ac:spMkLst>
        </pc:spChg>
        <pc:spChg chg="mod">
          <ac:chgData name="Andy Blunt" userId="2gF6gJagYIXhIsAhrvmtSv7/CXVnb6pHBxWlD3wReQw=" providerId="None" clId="Web-{BAA4CDFE-4D82-418F-81D0-2C7035955F9E}" dt="2025-05-02T14:53:19.156" v="723" actId="20577"/>
          <ac:spMkLst>
            <pc:docMk/>
            <pc:sldMk cId="1152067285" sldId="274"/>
            <ac:spMk id="64" creationId="{8581052B-A797-20BA-C28C-4D06C86F6825}"/>
          </ac:spMkLst>
        </pc:spChg>
        <pc:spChg chg="mod">
          <ac:chgData name="Andy Blunt" userId="2gF6gJagYIXhIsAhrvmtSv7/CXVnb6pHBxWlD3wReQw=" providerId="None" clId="Web-{BAA4CDFE-4D82-418F-81D0-2C7035955F9E}" dt="2025-05-02T14:53:15.390" v="722" actId="20577"/>
          <ac:spMkLst>
            <pc:docMk/>
            <pc:sldMk cId="1152067285" sldId="274"/>
            <ac:spMk id="65" creationId="{56B95643-45FE-5256-B6E7-DA1C3138B55D}"/>
          </ac:spMkLst>
        </pc:spChg>
        <pc:spChg chg="mod">
          <ac:chgData name="Andy Blunt" userId="2gF6gJagYIXhIsAhrvmtSv7/CXVnb6pHBxWlD3wReQw=" providerId="None" clId="Web-{BAA4CDFE-4D82-418F-81D0-2C7035955F9E}" dt="2025-05-02T14:53:03.124" v="708"/>
          <ac:spMkLst>
            <pc:docMk/>
            <pc:sldMk cId="1152067285" sldId="274"/>
            <ac:spMk id="66" creationId="{8F146B88-F71D-E443-5EDF-53EC0E3EA2D7}"/>
          </ac:spMkLst>
        </pc:spChg>
        <pc:spChg chg="mod">
          <ac:chgData name="Andy Blunt" userId="2gF6gJagYIXhIsAhrvmtSv7/CXVnb6pHBxWlD3wReQw=" providerId="None" clId="Web-{BAA4CDFE-4D82-418F-81D0-2C7035955F9E}" dt="2025-05-02T14:53:03.124" v="709"/>
          <ac:spMkLst>
            <pc:docMk/>
            <pc:sldMk cId="1152067285" sldId="274"/>
            <ac:spMk id="67" creationId="{3AAC3D4C-2B17-0458-5E6D-E6E5D9CFE1DF}"/>
          </ac:spMkLst>
        </pc:spChg>
        <pc:spChg chg="mod">
          <ac:chgData name="Andy Blunt" userId="2gF6gJagYIXhIsAhrvmtSv7/CXVnb6pHBxWlD3wReQw=" providerId="None" clId="Web-{BAA4CDFE-4D82-418F-81D0-2C7035955F9E}" dt="2025-05-02T14:53:03.124" v="710"/>
          <ac:spMkLst>
            <pc:docMk/>
            <pc:sldMk cId="1152067285" sldId="274"/>
            <ac:spMk id="68" creationId="{F0293C05-715A-0B01-6E58-247FC7E7279F}"/>
          </ac:spMkLst>
        </pc:spChg>
        <pc:spChg chg="mod">
          <ac:chgData name="Andy Blunt" userId="2gF6gJagYIXhIsAhrvmtSv7/CXVnb6pHBxWlD3wReQw=" providerId="None" clId="Web-{BAA4CDFE-4D82-418F-81D0-2C7035955F9E}" dt="2025-05-02T14:53:03.124" v="711"/>
          <ac:spMkLst>
            <pc:docMk/>
            <pc:sldMk cId="1152067285" sldId="274"/>
            <ac:spMk id="69" creationId="{7ADFABFC-EF7E-E092-4272-927388AF2761}"/>
          </ac:spMkLst>
        </pc:spChg>
        <pc:spChg chg="mod">
          <ac:chgData name="Andy Blunt" userId="2gF6gJagYIXhIsAhrvmtSv7/CXVnb6pHBxWlD3wReQw=" providerId="None" clId="Web-{BAA4CDFE-4D82-418F-81D0-2C7035955F9E}" dt="2025-05-02T14:53:03.124" v="712"/>
          <ac:spMkLst>
            <pc:docMk/>
            <pc:sldMk cId="1152067285" sldId="274"/>
            <ac:spMk id="70" creationId="{BF8AC460-1360-C9D3-F8E2-436B89F07902}"/>
          </ac:spMkLst>
        </pc:spChg>
        <pc:spChg chg="mod">
          <ac:chgData name="Andy Blunt" userId="2gF6gJagYIXhIsAhrvmtSv7/CXVnb6pHBxWlD3wReQw=" providerId="None" clId="Web-{BAA4CDFE-4D82-418F-81D0-2C7035955F9E}" dt="2025-05-02T14:53:03.124" v="713"/>
          <ac:spMkLst>
            <pc:docMk/>
            <pc:sldMk cId="1152067285" sldId="274"/>
            <ac:spMk id="71" creationId="{F67999FF-838F-CC40-34CD-0A149CE4C26D}"/>
          </ac:spMkLst>
        </pc:spChg>
        <pc:spChg chg="mod">
          <ac:chgData name="Andy Blunt" userId="2gF6gJagYIXhIsAhrvmtSv7/CXVnb6pHBxWlD3wReQw=" providerId="None" clId="Web-{BAA4CDFE-4D82-418F-81D0-2C7035955F9E}" dt="2025-05-02T14:53:03.124" v="714"/>
          <ac:spMkLst>
            <pc:docMk/>
            <pc:sldMk cId="1152067285" sldId="274"/>
            <ac:spMk id="72" creationId="{571B268A-9E6B-3DDC-E7A2-535AA91291E9}"/>
          </ac:spMkLst>
        </pc:spChg>
        <pc:spChg chg="mod">
          <ac:chgData name="Andy Blunt" userId="2gF6gJagYIXhIsAhrvmtSv7/CXVnb6pHBxWlD3wReQw=" providerId="None" clId="Web-{BAA4CDFE-4D82-418F-81D0-2C7035955F9E}" dt="2025-05-02T14:53:03.140" v="715"/>
          <ac:spMkLst>
            <pc:docMk/>
            <pc:sldMk cId="1152067285" sldId="274"/>
            <ac:spMk id="73" creationId="{B6F8B1AA-8E8A-E033-5F81-C8625ADF5469}"/>
          </ac:spMkLst>
        </pc:spChg>
        <pc:spChg chg="mod">
          <ac:chgData name="Andy Blunt" userId="2gF6gJagYIXhIsAhrvmtSv7/CXVnb6pHBxWlD3wReQw=" providerId="None" clId="Web-{BAA4CDFE-4D82-418F-81D0-2C7035955F9E}" dt="2025-05-02T14:53:25.828" v="724" actId="20577"/>
          <ac:spMkLst>
            <pc:docMk/>
            <pc:sldMk cId="1152067285" sldId="274"/>
            <ac:spMk id="74" creationId="{E5D1CF67-06DF-1E5C-0F18-22FAE43F597A}"/>
          </ac:spMkLst>
        </pc:spChg>
        <pc:spChg chg="mod">
          <ac:chgData name="Andy Blunt" userId="2gF6gJagYIXhIsAhrvmtSv7/CXVnb6pHBxWlD3wReQw=" providerId="None" clId="Web-{BAA4CDFE-4D82-418F-81D0-2C7035955F9E}" dt="2025-05-02T14:53:03.140" v="717"/>
          <ac:spMkLst>
            <pc:docMk/>
            <pc:sldMk cId="1152067285" sldId="274"/>
            <ac:spMk id="75" creationId="{D5672F68-B21E-037A-B352-C40918616A09}"/>
          </ac:spMkLst>
        </pc:spChg>
        <pc:spChg chg="mod">
          <ac:chgData name="Andy Blunt" userId="2gF6gJagYIXhIsAhrvmtSv7/CXVnb6pHBxWlD3wReQw=" providerId="None" clId="Web-{BAA4CDFE-4D82-418F-81D0-2C7035955F9E}" dt="2025-05-02T14:53:03.140" v="718"/>
          <ac:spMkLst>
            <pc:docMk/>
            <pc:sldMk cId="1152067285" sldId="274"/>
            <ac:spMk id="76" creationId="{6DC457E5-B278-FA46-ADD7-3CCDD8553F27}"/>
          </ac:spMkLst>
        </pc:spChg>
        <pc:spChg chg="mod">
          <ac:chgData name="Andy Blunt" userId="2gF6gJagYIXhIsAhrvmtSv7/CXVnb6pHBxWlD3wReQw=" providerId="None" clId="Web-{BAA4CDFE-4D82-418F-81D0-2C7035955F9E}" dt="2025-05-02T14:53:03.655" v="719"/>
          <ac:spMkLst>
            <pc:docMk/>
            <pc:sldMk cId="1152067285" sldId="274"/>
            <ac:spMk id="77" creationId="{A1905C49-CE50-D811-FA83-2237234CB321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53:54.031" v="787" actId="20577"/>
        <pc:sldMkLst>
          <pc:docMk/>
          <pc:sldMk cId="2362142203" sldId="275"/>
        </pc:sldMkLst>
        <pc:spChg chg="mod">
          <ac:chgData name="Andy Blunt" userId="2gF6gJagYIXhIsAhrvmtSv7/CXVnb6pHBxWlD3wReQw=" providerId="None" clId="Web-{BAA4CDFE-4D82-418F-81D0-2C7035955F9E}" dt="2025-05-02T14:53:34.718" v="765"/>
          <ac:spMkLst>
            <pc:docMk/>
            <pc:sldMk cId="2362142203" sldId="275"/>
            <ac:spMk id="2" creationId="{76315B79-61BA-DA01-2D1A-240FD5DD81DD}"/>
          </ac:spMkLst>
        </pc:spChg>
        <pc:spChg chg="mod">
          <ac:chgData name="Andy Blunt" userId="2gF6gJagYIXhIsAhrvmtSv7/CXVnb6pHBxWlD3wReQw=" providerId="None" clId="Web-{BAA4CDFE-4D82-418F-81D0-2C7035955F9E}" dt="2025-05-02T14:53:34.718" v="766"/>
          <ac:spMkLst>
            <pc:docMk/>
            <pc:sldMk cId="2362142203" sldId="275"/>
            <ac:spMk id="5" creationId="{557CC7A4-8A1B-3854-9A5B-3F1B9B746E1D}"/>
          </ac:spMkLst>
        </pc:spChg>
        <pc:spChg chg="mod">
          <ac:chgData name="Andy Blunt" userId="2gF6gJagYIXhIsAhrvmtSv7/CXVnb6pHBxWlD3wReQw=" providerId="None" clId="Web-{BAA4CDFE-4D82-418F-81D0-2C7035955F9E}" dt="2025-05-02T14:53:34.718" v="767"/>
          <ac:spMkLst>
            <pc:docMk/>
            <pc:sldMk cId="2362142203" sldId="275"/>
            <ac:spMk id="7" creationId="{B798C205-FF27-4605-3107-2879F8511A68}"/>
          </ac:spMkLst>
        </pc:spChg>
        <pc:spChg chg="mod">
          <ac:chgData name="Andy Blunt" userId="2gF6gJagYIXhIsAhrvmtSv7/CXVnb6pHBxWlD3wReQw=" providerId="None" clId="Web-{BAA4CDFE-4D82-418F-81D0-2C7035955F9E}" dt="2025-05-02T14:53:34.718" v="768"/>
          <ac:spMkLst>
            <pc:docMk/>
            <pc:sldMk cId="2362142203" sldId="275"/>
            <ac:spMk id="8" creationId="{8CF06968-3DDA-1E6F-4EAC-658D9B5A3478}"/>
          </ac:spMkLst>
        </pc:spChg>
        <pc:spChg chg="mod">
          <ac:chgData name="Andy Blunt" userId="2gF6gJagYIXhIsAhrvmtSv7/CXVnb6pHBxWlD3wReQw=" providerId="None" clId="Web-{BAA4CDFE-4D82-418F-81D0-2C7035955F9E}" dt="2025-05-02T14:53:34.718" v="769"/>
          <ac:spMkLst>
            <pc:docMk/>
            <pc:sldMk cId="2362142203" sldId="275"/>
            <ac:spMk id="62" creationId="{DF079705-1E54-1024-C955-A45E9C0626AF}"/>
          </ac:spMkLst>
        </pc:spChg>
        <pc:spChg chg="mod">
          <ac:chgData name="Andy Blunt" userId="2gF6gJagYIXhIsAhrvmtSv7/CXVnb6pHBxWlD3wReQw=" providerId="None" clId="Web-{BAA4CDFE-4D82-418F-81D0-2C7035955F9E}" dt="2025-05-02T14:53:45.891" v="786" actId="20577"/>
          <ac:spMkLst>
            <pc:docMk/>
            <pc:sldMk cId="2362142203" sldId="275"/>
            <ac:spMk id="63" creationId="{6088F2F3-4638-A48E-61A4-B39BD92FBC3E}"/>
          </ac:spMkLst>
        </pc:spChg>
        <pc:spChg chg="mod">
          <ac:chgData name="Andy Blunt" userId="2gF6gJagYIXhIsAhrvmtSv7/CXVnb6pHBxWlD3wReQw=" providerId="None" clId="Web-{BAA4CDFE-4D82-418F-81D0-2C7035955F9E}" dt="2025-05-02T14:53:34.734" v="771"/>
          <ac:spMkLst>
            <pc:docMk/>
            <pc:sldMk cId="2362142203" sldId="275"/>
            <ac:spMk id="64" creationId="{C3B2208E-E823-9C35-A20D-25EAB5776E03}"/>
          </ac:spMkLst>
        </pc:spChg>
        <pc:spChg chg="mod">
          <ac:chgData name="Andy Blunt" userId="2gF6gJagYIXhIsAhrvmtSv7/CXVnb6pHBxWlD3wReQw=" providerId="None" clId="Web-{BAA4CDFE-4D82-418F-81D0-2C7035955F9E}" dt="2025-05-02T14:53:34.734" v="772"/>
          <ac:spMkLst>
            <pc:docMk/>
            <pc:sldMk cId="2362142203" sldId="275"/>
            <ac:spMk id="65" creationId="{71EA47B6-B9B3-F073-06DE-1FE76FEF8DA8}"/>
          </ac:spMkLst>
        </pc:spChg>
        <pc:spChg chg="mod">
          <ac:chgData name="Andy Blunt" userId="2gF6gJagYIXhIsAhrvmtSv7/CXVnb6pHBxWlD3wReQw=" providerId="None" clId="Web-{BAA4CDFE-4D82-418F-81D0-2C7035955F9E}" dt="2025-05-02T14:53:34.734" v="773"/>
          <ac:spMkLst>
            <pc:docMk/>
            <pc:sldMk cId="2362142203" sldId="275"/>
            <ac:spMk id="66" creationId="{0DC96BD6-9FEC-3911-B07C-E38058CCED5C}"/>
          </ac:spMkLst>
        </pc:spChg>
        <pc:spChg chg="mod">
          <ac:chgData name="Andy Blunt" userId="2gF6gJagYIXhIsAhrvmtSv7/CXVnb6pHBxWlD3wReQw=" providerId="None" clId="Web-{BAA4CDFE-4D82-418F-81D0-2C7035955F9E}" dt="2025-05-02T14:53:34.734" v="774"/>
          <ac:spMkLst>
            <pc:docMk/>
            <pc:sldMk cId="2362142203" sldId="275"/>
            <ac:spMk id="67" creationId="{B1C2F102-8254-0E88-28F7-1C26BC3EC7D9}"/>
          </ac:spMkLst>
        </pc:spChg>
        <pc:spChg chg="mod">
          <ac:chgData name="Andy Blunt" userId="2gF6gJagYIXhIsAhrvmtSv7/CXVnb6pHBxWlD3wReQw=" providerId="None" clId="Web-{BAA4CDFE-4D82-418F-81D0-2C7035955F9E}" dt="2025-05-02T14:53:34.734" v="775"/>
          <ac:spMkLst>
            <pc:docMk/>
            <pc:sldMk cId="2362142203" sldId="275"/>
            <ac:spMk id="68" creationId="{AD82B21C-3A01-35A9-6CB2-A30F701B5B08}"/>
          </ac:spMkLst>
        </pc:spChg>
        <pc:spChg chg="mod">
          <ac:chgData name="Andy Blunt" userId="2gF6gJagYIXhIsAhrvmtSv7/CXVnb6pHBxWlD3wReQw=" providerId="None" clId="Web-{BAA4CDFE-4D82-418F-81D0-2C7035955F9E}" dt="2025-05-02T14:53:34.734" v="776"/>
          <ac:spMkLst>
            <pc:docMk/>
            <pc:sldMk cId="2362142203" sldId="275"/>
            <ac:spMk id="69" creationId="{F2D0927A-D5BB-4047-ED6A-9DD267E86E19}"/>
          </ac:spMkLst>
        </pc:spChg>
        <pc:spChg chg="mod">
          <ac:chgData name="Andy Blunt" userId="2gF6gJagYIXhIsAhrvmtSv7/CXVnb6pHBxWlD3wReQw=" providerId="None" clId="Web-{BAA4CDFE-4D82-418F-81D0-2C7035955F9E}" dt="2025-05-02T14:53:34.734" v="777"/>
          <ac:spMkLst>
            <pc:docMk/>
            <pc:sldMk cId="2362142203" sldId="275"/>
            <ac:spMk id="70" creationId="{8F8BB2BE-7D4B-9CD8-476A-BF295DF1B1D4}"/>
          </ac:spMkLst>
        </pc:spChg>
        <pc:spChg chg="mod">
          <ac:chgData name="Andy Blunt" userId="2gF6gJagYIXhIsAhrvmtSv7/CXVnb6pHBxWlD3wReQw=" providerId="None" clId="Web-{BAA4CDFE-4D82-418F-81D0-2C7035955F9E}" dt="2025-05-02T14:53:34.734" v="778"/>
          <ac:spMkLst>
            <pc:docMk/>
            <pc:sldMk cId="2362142203" sldId="275"/>
            <ac:spMk id="71" creationId="{5D01741D-2F63-8395-4B50-A9F90DD39FB3}"/>
          </ac:spMkLst>
        </pc:spChg>
        <pc:spChg chg="mod">
          <ac:chgData name="Andy Blunt" userId="2gF6gJagYIXhIsAhrvmtSv7/CXVnb6pHBxWlD3wReQw=" providerId="None" clId="Web-{BAA4CDFE-4D82-418F-81D0-2C7035955F9E}" dt="2025-05-02T14:53:34.734" v="779"/>
          <ac:spMkLst>
            <pc:docMk/>
            <pc:sldMk cId="2362142203" sldId="275"/>
            <ac:spMk id="72" creationId="{1A3960C9-4CAE-3C72-6DDE-4443FB73DCF4}"/>
          </ac:spMkLst>
        </pc:spChg>
        <pc:spChg chg="mod">
          <ac:chgData name="Andy Blunt" userId="2gF6gJagYIXhIsAhrvmtSv7/CXVnb6pHBxWlD3wReQw=" providerId="None" clId="Web-{BAA4CDFE-4D82-418F-81D0-2C7035955F9E}" dt="2025-05-02T14:53:34.734" v="780"/>
          <ac:spMkLst>
            <pc:docMk/>
            <pc:sldMk cId="2362142203" sldId="275"/>
            <ac:spMk id="73" creationId="{87F37493-AB71-E18E-F92D-9F7640EEBABC}"/>
          </ac:spMkLst>
        </pc:spChg>
        <pc:spChg chg="mod">
          <ac:chgData name="Andy Blunt" userId="2gF6gJagYIXhIsAhrvmtSv7/CXVnb6pHBxWlD3wReQw=" providerId="None" clId="Web-{BAA4CDFE-4D82-418F-81D0-2C7035955F9E}" dt="2025-05-02T14:53:34.734" v="781"/>
          <ac:spMkLst>
            <pc:docMk/>
            <pc:sldMk cId="2362142203" sldId="275"/>
            <ac:spMk id="74" creationId="{A856F48B-8B0F-EEED-D3D6-775653136B52}"/>
          </ac:spMkLst>
        </pc:spChg>
        <pc:spChg chg="mod">
          <ac:chgData name="Andy Blunt" userId="2gF6gJagYIXhIsAhrvmtSv7/CXVnb6pHBxWlD3wReQw=" providerId="None" clId="Web-{BAA4CDFE-4D82-418F-81D0-2C7035955F9E}" dt="2025-05-02T14:53:34.734" v="782"/>
          <ac:spMkLst>
            <pc:docMk/>
            <pc:sldMk cId="2362142203" sldId="275"/>
            <ac:spMk id="75" creationId="{D770E5F2-7C08-79D6-CA50-FE6B7A171D3C}"/>
          </ac:spMkLst>
        </pc:spChg>
        <pc:spChg chg="mod">
          <ac:chgData name="Andy Blunt" userId="2gF6gJagYIXhIsAhrvmtSv7/CXVnb6pHBxWlD3wReQw=" providerId="None" clId="Web-{BAA4CDFE-4D82-418F-81D0-2C7035955F9E}" dt="2025-05-02T14:53:34.750" v="783"/>
          <ac:spMkLst>
            <pc:docMk/>
            <pc:sldMk cId="2362142203" sldId="275"/>
            <ac:spMk id="76" creationId="{912AB1D0-7CC4-5961-1D9A-F26FE7AA595A}"/>
          </ac:spMkLst>
        </pc:spChg>
        <pc:spChg chg="mod">
          <ac:chgData name="Andy Blunt" userId="2gF6gJagYIXhIsAhrvmtSv7/CXVnb6pHBxWlD3wReQw=" providerId="None" clId="Web-{BAA4CDFE-4D82-418F-81D0-2C7035955F9E}" dt="2025-05-02T14:53:54.031" v="787" actId="20577"/>
          <ac:spMkLst>
            <pc:docMk/>
            <pc:sldMk cId="2362142203" sldId="275"/>
            <ac:spMk id="77" creationId="{30B39BDD-6D1D-33F5-8BE1-D83D75115AD1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54:05.672" v="847"/>
        <pc:sldMkLst>
          <pc:docMk/>
          <pc:sldMk cId="2086395237" sldId="276"/>
        </pc:sldMkLst>
        <pc:spChg chg="mod">
          <ac:chgData name="Andy Blunt" userId="2gF6gJagYIXhIsAhrvmtSv7/CXVnb6pHBxWlD3wReQw=" providerId="None" clId="Web-{BAA4CDFE-4D82-418F-81D0-2C7035955F9E}" dt="2025-05-02T14:54:04.829" v="828"/>
          <ac:spMkLst>
            <pc:docMk/>
            <pc:sldMk cId="2086395237" sldId="276"/>
            <ac:spMk id="2" creationId="{53E08535-B5FB-3B6B-99C6-886E2A6225C5}"/>
          </ac:spMkLst>
        </pc:spChg>
        <pc:spChg chg="mod">
          <ac:chgData name="Andy Blunt" userId="2gF6gJagYIXhIsAhrvmtSv7/CXVnb6pHBxWlD3wReQw=" providerId="None" clId="Web-{BAA4CDFE-4D82-418F-81D0-2C7035955F9E}" dt="2025-05-02T14:54:04.829" v="829"/>
          <ac:spMkLst>
            <pc:docMk/>
            <pc:sldMk cId="2086395237" sldId="276"/>
            <ac:spMk id="5" creationId="{E646DC96-DC3A-6621-91B4-0F6FD2E0F38D}"/>
          </ac:spMkLst>
        </pc:spChg>
        <pc:spChg chg="mod">
          <ac:chgData name="Andy Blunt" userId="2gF6gJagYIXhIsAhrvmtSv7/CXVnb6pHBxWlD3wReQw=" providerId="None" clId="Web-{BAA4CDFE-4D82-418F-81D0-2C7035955F9E}" dt="2025-05-02T14:54:04.829" v="830"/>
          <ac:spMkLst>
            <pc:docMk/>
            <pc:sldMk cId="2086395237" sldId="276"/>
            <ac:spMk id="7" creationId="{C658135A-DDD9-452A-CC60-933535D04995}"/>
          </ac:spMkLst>
        </pc:spChg>
        <pc:spChg chg="mod">
          <ac:chgData name="Andy Blunt" userId="2gF6gJagYIXhIsAhrvmtSv7/CXVnb6pHBxWlD3wReQw=" providerId="None" clId="Web-{BAA4CDFE-4D82-418F-81D0-2C7035955F9E}" dt="2025-05-02T14:54:04.829" v="831"/>
          <ac:spMkLst>
            <pc:docMk/>
            <pc:sldMk cId="2086395237" sldId="276"/>
            <ac:spMk id="8" creationId="{3D594EF3-AC10-3B23-BB64-485DBACA0DA7}"/>
          </ac:spMkLst>
        </pc:spChg>
        <pc:spChg chg="mod">
          <ac:chgData name="Andy Blunt" userId="2gF6gJagYIXhIsAhrvmtSv7/CXVnb6pHBxWlD3wReQw=" providerId="None" clId="Web-{BAA4CDFE-4D82-418F-81D0-2C7035955F9E}" dt="2025-05-02T14:54:04.829" v="832"/>
          <ac:spMkLst>
            <pc:docMk/>
            <pc:sldMk cId="2086395237" sldId="276"/>
            <ac:spMk id="62" creationId="{58147663-4AA3-1A16-6847-41BFB6DC974C}"/>
          </ac:spMkLst>
        </pc:spChg>
        <pc:spChg chg="mod">
          <ac:chgData name="Andy Blunt" userId="2gF6gJagYIXhIsAhrvmtSv7/CXVnb6pHBxWlD3wReQw=" providerId="None" clId="Web-{BAA4CDFE-4D82-418F-81D0-2C7035955F9E}" dt="2025-05-02T14:54:04.829" v="833"/>
          <ac:spMkLst>
            <pc:docMk/>
            <pc:sldMk cId="2086395237" sldId="276"/>
            <ac:spMk id="63" creationId="{4663ED7E-DD03-F162-A76C-AE9378B1C329}"/>
          </ac:spMkLst>
        </pc:spChg>
        <pc:spChg chg="mod">
          <ac:chgData name="Andy Blunt" userId="2gF6gJagYIXhIsAhrvmtSv7/CXVnb6pHBxWlD3wReQw=" providerId="None" clId="Web-{BAA4CDFE-4D82-418F-81D0-2C7035955F9E}" dt="2025-05-02T14:54:04.829" v="834"/>
          <ac:spMkLst>
            <pc:docMk/>
            <pc:sldMk cId="2086395237" sldId="276"/>
            <ac:spMk id="64" creationId="{3883100E-97EA-27D8-872C-C63BDF638B18}"/>
          </ac:spMkLst>
        </pc:spChg>
        <pc:spChg chg="mod">
          <ac:chgData name="Andy Blunt" userId="2gF6gJagYIXhIsAhrvmtSv7/CXVnb6pHBxWlD3wReQw=" providerId="None" clId="Web-{BAA4CDFE-4D82-418F-81D0-2C7035955F9E}" dt="2025-05-02T14:54:04.829" v="835"/>
          <ac:spMkLst>
            <pc:docMk/>
            <pc:sldMk cId="2086395237" sldId="276"/>
            <ac:spMk id="65" creationId="{E423300E-3DDF-30C0-8A10-55799F5A8EDA}"/>
          </ac:spMkLst>
        </pc:spChg>
        <pc:spChg chg="mod">
          <ac:chgData name="Andy Blunt" userId="2gF6gJagYIXhIsAhrvmtSv7/CXVnb6pHBxWlD3wReQw=" providerId="None" clId="Web-{BAA4CDFE-4D82-418F-81D0-2C7035955F9E}" dt="2025-05-02T14:54:04.829" v="836"/>
          <ac:spMkLst>
            <pc:docMk/>
            <pc:sldMk cId="2086395237" sldId="276"/>
            <ac:spMk id="66" creationId="{2AADFB91-5A3C-BA97-E5B5-FD357AFFA69A}"/>
          </ac:spMkLst>
        </pc:spChg>
        <pc:spChg chg="mod">
          <ac:chgData name="Andy Blunt" userId="2gF6gJagYIXhIsAhrvmtSv7/CXVnb6pHBxWlD3wReQw=" providerId="None" clId="Web-{BAA4CDFE-4D82-418F-81D0-2C7035955F9E}" dt="2025-05-02T14:54:04.844" v="837"/>
          <ac:spMkLst>
            <pc:docMk/>
            <pc:sldMk cId="2086395237" sldId="276"/>
            <ac:spMk id="67" creationId="{0B307438-5F8F-F811-8E57-14A1CA2AF8E2}"/>
          </ac:spMkLst>
        </pc:spChg>
        <pc:spChg chg="mod">
          <ac:chgData name="Andy Blunt" userId="2gF6gJagYIXhIsAhrvmtSv7/CXVnb6pHBxWlD3wReQw=" providerId="None" clId="Web-{BAA4CDFE-4D82-418F-81D0-2C7035955F9E}" dt="2025-05-02T14:54:04.844" v="838"/>
          <ac:spMkLst>
            <pc:docMk/>
            <pc:sldMk cId="2086395237" sldId="276"/>
            <ac:spMk id="68" creationId="{F8B60E8C-41AB-705E-9D6F-2E781B0A7D66}"/>
          </ac:spMkLst>
        </pc:spChg>
        <pc:spChg chg="mod">
          <ac:chgData name="Andy Blunt" userId="2gF6gJagYIXhIsAhrvmtSv7/CXVnb6pHBxWlD3wReQw=" providerId="None" clId="Web-{BAA4CDFE-4D82-418F-81D0-2C7035955F9E}" dt="2025-05-02T14:54:04.844" v="839"/>
          <ac:spMkLst>
            <pc:docMk/>
            <pc:sldMk cId="2086395237" sldId="276"/>
            <ac:spMk id="69" creationId="{C471E595-19D2-92F1-6973-934364A404D1}"/>
          </ac:spMkLst>
        </pc:spChg>
        <pc:spChg chg="mod">
          <ac:chgData name="Andy Blunt" userId="2gF6gJagYIXhIsAhrvmtSv7/CXVnb6pHBxWlD3wReQw=" providerId="None" clId="Web-{BAA4CDFE-4D82-418F-81D0-2C7035955F9E}" dt="2025-05-02T14:54:04.844" v="840"/>
          <ac:spMkLst>
            <pc:docMk/>
            <pc:sldMk cId="2086395237" sldId="276"/>
            <ac:spMk id="70" creationId="{13941141-212A-B448-C998-FA054FCB34CE}"/>
          </ac:spMkLst>
        </pc:spChg>
        <pc:spChg chg="mod">
          <ac:chgData name="Andy Blunt" userId="2gF6gJagYIXhIsAhrvmtSv7/CXVnb6pHBxWlD3wReQw=" providerId="None" clId="Web-{BAA4CDFE-4D82-418F-81D0-2C7035955F9E}" dt="2025-05-02T14:54:04.844" v="841"/>
          <ac:spMkLst>
            <pc:docMk/>
            <pc:sldMk cId="2086395237" sldId="276"/>
            <ac:spMk id="71" creationId="{DE11668F-5E5B-728A-16ED-3DAAA4874278}"/>
          </ac:spMkLst>
        </pc:spChg>
        <pc:spChg chg="mod">
          <ac:chgData name="Andy Blunt" userId="2gF6gJagYIXhIsAhrvmtSv7/CXVnb6pHBxWlD3wReQw=" providerId="None" clId="Web-{BAA4CDFE-4D82-418F-81D0-2C7035955F9E}" dt="2025-05-02T14:54:04.844" v="842"/>
          <ac:spMkLst>
            <pc:docMk/>
            <pc:sldMk cId="2086395237" sldId="276"/>
            <ac:spMk id="72" creationId="{3C0FF49B-E7DC-F169-A1DC-4D790E0F58FB}"/>
          </ac:spMkLst>
        </pc:spChg>
        <pc:spChg chg="mod">
          <ac:chgData name="Andy Blunt" userId="2gF6gJagYIXhIsAhrvmtSv7/CXVnb6pHBxWlD3wReQw=" providerId="None" clId="Web-{BAA4CDFE-4D82-418F-81D0-2C7035955F9E}" dt="2025-05-02T14:54:04.844" v="843"/>
          <ac:spMkLst>
            <pc:docMk/>
            <pc:sldMk cId="2086395237" sldId="276"/>
            <ac:spMk id="73" creationId="{57624B2E-C989-2299-A2B9-3D1DFA164485}"/>
          </ac:spMkLst>
        </pc:spChg>
        <pc:spChg chg="mod">
          <ac:chgData name="Andy Blunt" userId="2gF6gJagYIXhIsAhrvmtSv7/CXVnb6pHBxWlD3wReQw=" providerId="None" clId="Web-{BAA4CDFE-4D82-418F-81D0-2C7035955F9E}" dt="2025-05-02T14:54:04.844" v="844"/>
          <ac:spMkLst>
            <pc:docMk/>
            <pc:sldMk cId="2086395237" sldId="276"/>
            <ac:spMk id="74" creationId="{FE571AF0-23B6-4778-5BE7-E7409459E273}"/>
          </ac:spMkLst>
        </pc:spChg>
        <pc:spChg chg="mod">
          <ac:chgData name="Andy Blunt" userId="2gF6gJagYIXhIsAhrvmtSv7/CXVnb6pHBxWlD3wReQw=" providerId="None" clId="Web-{BAA4CDFE-4D82-418F-81D0-2C7035955F9E}" dt="2025-05-02T14:54:04.860" v="845"/>
          <ac:spMkLst>
            <pc:docMk/>
            <pc:sldMk cId="2086395237" sldId="276"/>
            <ac:spMk id="75" creationId="{6F12641A-DC1F-3005-C8C6-AA5FE1E06D74}"/>
          </ac:spMkLst>
        </pc:spChg>
        <pc:spChg chg="mod">
          <ac:chgData name="Andy Blunt" userId="2gF6gJagYIXhIsAhrvmtSv7/CXVnb6pHBxWlD3wReQw=" providerId="None" clId="Web-{BAA4CDFE-4D82-418F-81D0-2C7035955F9E}" dt="2025-05-02T14:54:04.860" v="846"/>
          <ac:spMkLst>
            <pc:docMk/>
            <pc:sldMk cId="2086395237" sldId="276"/>
            <ac:spMk id="76" creationId="{F5DE70A3-FDDF-24CD-F4C6-F938AAAF381B}"/>
          </ac:spMkLst>
        </pc:spChg>
        <pc:spChg chg="mod">
          <ac:chgData name="Andy Blunt" userId="2gF6gJagYIXhIsAhrvmtSv7/CXVnb6pHBxWlD3wReQw=" providerId="None" clId="Web-{BAA4CDFE-4D82-418F-81D0-2C7035955F9E}" dt="2025-05-02T14:54:05.672" v="847"/>
          <ac:spMkLst>
            <pc:docMk/>
            <pc:sldMk cId="2086395237" sldId="276"/>
            <ac:spMk id="77" creationId="{F2D86A21-99A3-1225-148C-AD0FD364EE83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04:05.499" v="1270" actId="20577"/>
        <pc:sldMkLst>
          <pc:docMk/>
          <pc:sldMk cId="624357593" sldId="277"/>
        </pc:sldMkLst>
        <pc:spChg chg="mod">
          <ac:chgData name="Andy Blunt" userId="2gF6gJagYIXhIsAhrvmtSv7/CXVnb6pHBxWlD3wReQw=" providerId="None" clId="Web-{BAA4CDFE-4D82-418F-81D0-2C7035955F9E}" dt="2025-05-02T14:54:24.767" v="888"/>
          <ac:spMkLst>
            <pc:docMk/>
            <pc:sldMk cId="624357593" sldId="277"/>
            <ac:spMk id="2" creationId="{DE3A7726-5197-95C7-48F3-29B1E4F3CA1C}"/>
          </ac:spMkLst>
        </pc:spChg>
        <pc:spChg chg="mod">
          <ac:chgData name="Andy Blunt" userId="2gF6gJagYIXhIsAhrvmtSv7/CXVnb6pHBxWlD3wReQw=" providerId="None" clId="Web-{BAA4CDFE-4D82-418F-81D0-2C7035955F9E}" dt="2025-05-02T14:54:24.767" v="889"/>
          <ac:spMkLst>
            <pc:docMk/>
            <pc:sldMk cId="624357593" sldId="277"/>
            <ac:spMk id="5" creationId="{A3379A01-774A-7ED8-0AF1-A8BC100F055D}"/>
          </ac:spMkLst>
        </pc:spChg>
        <pc:spChg chg="mod">
          <ac:chgData name="Andy Blunt" userId="2gF6gJagYIXhIsAhrvmtSv7/CXVnb6pHBxWlD3wReQw=" providerId="None" clId="Web-{BAA4CDFE-4D82-418F-81D0-2C7035955F9E}" dt="2025-05-02T14:54:24.767" v="890"/>
          <ac:spMkLst>
            <pc:docMk/>
            <pc:sldMk cId="624357593" sldId="277"/>
            <ac:spMk id="7" creationId="{C752F45B-2E27-1C3B-029B-07ECEBE0F540}"/>
          </ac:spMkLst>
        </pc:spChg>
        <pc:spChg chg="mod">
          <ac:chgData name="Andy Blunt" userId="2gF6gJagYIXhIsAhrvmtSv7/CXVnb6pHBxWlD3wReQw=" providerId="None" clId="Web-{BAA4CDFE-4D82-418F-81D0-2C7035955F9E}" dt="2025-05-02T14:54:24.782" v="891"/>
          <ac:spMkLst>
            <pc:docMk/>
            <pc:sldMk cId="624357593" sldId="277"/>
            <ac:spMk id="8" creationId="{E173DE11-2472-EC7D-7535-28E52A02D87A}"/>
          </ac:spMkLst>
        </pc:spChg>
        <pc:spChg chg="mod">
          <ac:chgData name="Andy Blunt" userId="2gF6gJagYIXhIsAhrvmtSv7/CXVnb6pHBxWlD3wReQw=" providerId="None" clId="Web-{BAA4CDFE-4D82-418F-81D0-2C7035955F9E}" dt="2025-05-02T14:54:24.782" v="892"/>
          <ac:spMkLst>
            <pc:docMk/>
            <pc:sldMk cId="624357593" sldId="277"/>
            <ac:spMk id="62" creationId="{436AF5BC-D1E8-A3C9-D075-0E974AEDCC04}"/>
          </ac:spMkLst>
        </pc:spChg>
        <pc:spChg chg="mod">
          <ac:chgData name="Andy Blunt" userId="2gF6gJagYIXhIsAhrvmtSv7/CXVnb6pHBxWlD3wReQw=" providerId="None" clId="Web-{BAA4CDFE-4D82-418F-81D0-2C7035955F9E}" dt="2025-05-02T14:54:24.782" v="893"/>
          <ac:spMkLst>
            <pc:docMk/>
            <pc:sldMk cId="624357593" sldId="277"/>
            <ac:spMk id="63" creationId="{798DC5D5-4B87-AA7D-945D-B5BFD2F54CCA}"/>
          </ac:spMkLst>
        </pc:spChg>
        <pc:spChg chg="mod">
          <ac:chgData name="Andy Blunt" userId="2gF6gJagYIXhIsAhrvmtSv7/CXVnb6pHBxWlD3wReQw=" providerId="None" clId="Web-{BAA4CDFE-4D82-418F-81D0-2C7035955F9E}" dt="2025-05-02T14:54:24.782" v="894"/>
          <ac:spMkLst>
            <pc:docMk/>
            <pc:sldMk cId="624357593" sldId="277"/>
            <ac:spMk id="64" creationId="{00704FAE-D2F9-BC31-E522-35935E7522AD}"/>
          </ac:spMkLst>
        </pc:spChg>
        <pc:spChg chg="mod">
          <ac:chgData name="Andy Blunt" userId="2gF6gJagYIXhIsAhrvmtSv7/CXVnb6pHBxWlD3wReQw=" providerId="None" clId="Web-{BAA4CDFE-4D82-418F-81D0-2C7035955F9E}" dt="2025-05-02T15:04:05.499" v="1270" actId="20577"/>
          <ac:spMkLst>
            <pc:docMk/>
            <pc:sldMk cId="624357593" sldId="277"/>
            <ac:spMk id="65" creationId="{CA474F83-66B2-0C92-C550-118548A0DA76}"/>
          </ac:spMkLst>
        </pc:spChg>
        <pc:spChg chg="mod">
          <ac:chgData name="Andy Blunt" userId="2gF6gJagYIXhIsAhrvmtSv7/CXVnb6pHBxWlD3wReQw=" providerId="None" clId="Web-{BAA4CDFE-4D82-418F-81D0-2C7035955F9E}" dt="2025-05-02T14:54:24.782" v="896"/>
          <ac:spMkLst>
            <pc:docMk/>
            <pc:sldMk cId="624357593" sldId="277"/>
            <ac:spMk id="66" creationId="{A9D1435B-6117-8DD6-82A0-3768DF5B180F}"/>
          </ac:spMkLst>
        </pc:spChg>
        <pc:spChg chg="mod">
          <ac:chgData name="Andy Blunt" userId="2gF6gJagYIXhIsAhrvmtSv7/CXVnb6pHBxWlD3wReQw=" providerId="None" clId="Web-{BAA4CDFE-4D82-418F-81D0-2C7035955F9E}" dt="2025-05-02T14:54:24.782" v="897"/>
          <ac:spMkLst>
            <pc:docMk/>
            <pc:sldMk cId="624357593" sldId="277"/>
            <ac:spMk id="67" creationId="{0AFF46E7-7AE9-85F9-1E13-BBB580F1FABC}"/>
          </ac:spMkLst>
        </pc:spChg>
        <pc:spChg chg="mod">
          <ac:chgData name="Andy Blunt" userId="2gF6gJagYIXhIsAhrvmtSv7/CXVnb6pHBxWlD3wReQw=" providerId="None" clId="Web-{BAA4CDFE-4D82-418F-81D0-2C7035955F9E}" dt="2025-05-02T14:54:24.782" v="898"/>
          <ac:spMkLst>
            <pc:docMk/>
            <pc:sldMk cId="624357593" sldId="277"/>
            <ac:spMk id="68" creationId="{AB9A240C-2F5F-4AE8-84E7-AF1A36155DB3}"/>
          </ac:spMkLst>
        </pc:spChg>
        <pc:spChg chg="mod">
          <ac:chgData name="Andy Blunt" userId="2gF6gJagYIXhIsAhrvmtSv7/CXVnb6pHBxWlD3wReQw=" providerId="None" clId="Web-{BAA4CDFE-4D82-418F-81D0-2C7035955F9E}" dt="2025-05-02T14:54:24.782" v="899"/>
          <ac:spMkLst>
            <pc:docMk/>
            <pc:sldMk cId="624357593" sldId="277"/>
            <ac:spMk id="69" creationId="{F2D8A265-1F00-C0ED-A204-5331608C53A8}"/>
          </ac:spMkLst>
        </pc:spChg>
        <pc:spChg chg="mod">
          <ac:chgData name="Andy Blunt" userId="2gF6gJagYIXhIsAhrvmtSv7/CXVnb6pHBxWlD3wReQw=" providerId="None" clId="Web-{BAA4CDFE-4D82-418F-81D0-2C7035955F9E}" dt="2025-05-02T14:54:40.158" v="910" actId="20577"/>
          <ac:spMkLst>
            <pc:docMk/>
            <pc:sldMk cId="624357593" sldId="277"/>
            <ac:spMk id="70" creationId="{EF8B4A1D-6443-EDF7-B5E5-1AEA79616BEF}"/>
          </ac:spMkLst>
        </pc:spChg>
        <pc:spChg chg="mod">
          <ac:chgData name="Andy Blunt" userId="2gF6gJagYIXhIsAhrvmtSv7/CXVnb6pHBxWlD3wReQw=" providerId="None" clId="Web-{BAA4CDFE-4D82-418F-81D0-2C7035955F9E}" dt="2025-05-02T14:54:24.798" v="901"/>
          <ac:spMkLst>
            <pc:docMk/>
            <pc:sldMk cId="624357593" sldId="277"/>
            <ac:spMk id="71" creationId="{DAD994A3-EBD0-2B28-6B53-3F805044276E}"/>
          </ac:spMkLst>
        </pc:spChg>
        <pc:spChg chg="mod">
          <ac:chgData name="Andy Blunt" userId="2gF6gJagYIXhIsAhrvmtSv7/CXVnb6pHBxWlD3wReQw=" providerId="None" clId="Web-{BAA4CDFE-4D82-418F-81D0-2C7035955F9E}" dt="2025-05-02T14:54:56.955" v="916" actId="20577"/>
          <ac:spMkLst>
            <pc:docMk/>
            <pc:sldMk cId="624357593" sldId="277"/>
            <ac:spMk id="72" creationId="{3748D3F5-38B2-FFC4-E7AA-31E086625862}"/>
          </ac:spMkLst>
        </pc:spChg>
        <pc:spChg chg="mod">
          <ac:chgData name="Andy Blunt" userId="2gF6gJagYIXhIsAhrvmtSv7/CXVnb6pHBxWlD3wReQw=" providerId="None" clId="Web-{BAA4CDFE-4D82-418F-81D0-2C7035955F9E}" dt="2025-05-02T14:54:50.175" v="914" actId="20577"/>
          <ac:spMkLst>
            <pc:docMk/>
            <pc:sldMk cId="624357593" sldId="277"/>
            <ac:spMk id="73" creationId="{44B3CE26-93B9-BC95-CC85-258CDC4E063F}"/>
          </ac:spMkLst>
        </pc:spChg>
        <pc:spChg chg="mod">
          <ac:chgData name="Andy Blunt" userId="2gF6gJagYIXhIsAhrvmtSv7/CXVnb6pHBxWlD3wReQw=" providerId="None" clId="Web-{BAA4CDFE-4D82-418F-81D0-2C7035955F9E}" dt="2025-05-02T14:55:02.611" v="917"/>
          <ac:spMkLst>
            <pc:docMk/>
            <pc:sldMk cId="624357593" sldId="277"/>
            <ac:spMk id="74" creationId="{6F618B3E-DF19-058F-4409-D11E1BC3D4B1}"/>
          </ac:spMkLst>
        </pc:spChg>
        <pc:spChg chg="mod">
          <ac:chgData name="Andy Blunt" userId="2gF6gJagYIXhIsAhrvmtSv7/CXVnb6pHBxWlD3wReQw=" providerId="None" clId="Web-{BAA4CDFE-4D82-418F-81D0-2C7035955F9E}" dt="2025-05-02T14:55:02.674" v="918"/>
          <ac:spMkLst>
            <pc:docMk/>
            <pc:sldMk cId="624357593" sldId="277"/>
            <ac:spMk id="75" creationId="{60CE89A8-90DB-8A7F-C65B-AE997F8F8AB7}"/>
          </ac:spMkLst>
        </pc:spChg>
        <pc:spChg chg="mod">
          <ac:chgData name="Andy Blunt" userId="2gF6gJagYIXhIsAhrvmtSv7/CXVnb6pHBxWlD3wReQw=" providerId="None" clId="Web-{BAA4CDFE-4D82-418F-81D0-2C7035955F9E}" dt="2025-05-02T14:54:24.798" v="906"/>
          <ac:spMkLst>
            <pc:docMk/>
            <pc:sldMk cId="624357593" sldId="277"/>
            <ac:spMk id="76" creationId="{B82C5EA7-DECE-5ACC-26C7-E2370327AE35}"/>
          </ac:spMkLst>
        </pc:spChg>
        <pc:spChg chg="mod">
          <ac:chgData name="Andy Blunt" userId="2gF6gJagYIXhIsAhrvmtSv7/CXVnb6pHBxWlD3wReQw=" providerId="None" clId="Web-{BAA4CDFE-4D82-418F-81D0-2C7035955F9E}" dt="2025-05-02T14:54:25.345" v="907"/>
          <ac:spMkLst>
            <pc:docMk/>
            <pc:sldMk cId="624357593" sldId="277"/>
            <ac:spMk id="77" creationId="{B2F4B309-5EA8-187C-9940-96F497C93664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55:20.205" v="979" actId="20577"/>
        <pc:sldMkLst>
          <pc:docMk/>
          <pc:sldMk cId="4145044780" sldId="278"/>
        </pc:sldMkLst>
        <pc:spChg chg="mod">
          <ac:chgData name="Andy Blunt" userId="2gF6gJagYIXhIsAhrvmtSv7/CXVnb6pHBxWlD3wReQw=" providerId="None" clId="Web-{BAA4CDFE-4D82-418F-81D0-2C7035955F9E}" dt="2025-05-02T14:55:14.330" v="959"/>
          <ac:spMkLst>
            <pc:docMk/>
            <pc:sldMk cId="4145044780" sldId="278"/>
            <ac:spMk id="2" creationId="{AC53ED16-320F-B10D-1FBB-D5B625993168}"/>
          </ac:spMkLst>
        </pc:spChg>
        <pc:spChg chg="mod">
          <ac:chgData name="Andy Blunt" userId="2gF6gJagYIXhIsAhrvmtSv7/CXVnb6pHBxWlD3wReQw=" providerId="None" clId="Web-{BAA4CDFE-4D82-418F-81D0-2C7035955F9E}" dt="2025-05-02T14:55:14.346" v="960"/>
          <ac:spMkLst>
            <pc:docMk/>
            <pc:sldMk cId="4145044780" sldId="278"/>
            <ac:spMk id="5" creationId="{4AB2A692-21A2-BA19-1E62-E7248A49C451}"/>
          </ac:spMkLst>
        </pc:spChg>
        <pc:spChg chg="mod">
          <ac:chgData name="Andy Blunt" userId="2gF6gJagYIXhIsAhrvmtSv7/CXVnb6pHBxWlD3wReQw=" providerId="None" clId="Web-{BAA4CDFE-4D82-418F-81D0-2C7035955F9E}" dt="2025-05-02T14:55:14.346" v="961"/>
          <ac:spMkLst>
            <pc:docMk/>
            <pc:sldMk cId="4145044780" sldId="278"/>
            <ac:spMk id="7" creationId="{A03FC063-E53E-78A7-3366-7E44DE7E52A5}"/>
          </ac:spMkLst>
        </pc:spChg>
        <pc:spChg chg="mod">
          <ac:chgData name="Andy Blunt" userId="2gF6gJagYIXhIsAhrvmtSv7/CXVnb6pHBxWlD3wReQw=" providerId="None" clId="Web-{BAA4CDFE-4D82-418F-81D0-2C7035955F9E}" dt="2025-05-02T14:55:14.346" v="962"/>
          <ac:spMkLst>
            <pc:docMk/>
            <pc:sldMk cId="4145044780" sldId="278"/>
            <ac:spMk id="8" creationId="{C31D96CC-B3DC-DB2B-0ACF-A462D9B35CB7}"/>
          </ac:spMkLst>
        </pc:spChg>
        <pc:spChg chg="mod">
          <ac:chgData name="Andy Blunt" userId="2gF6gJagYIXhIsAhrvmtSv7/CXVnb6pHBxWlD3wReQw=" providerId="None" clId="Web-{BAA4CDFE-4D82-418F-81D0-2C7035955F9E}" dt="2025-05-02T14:55:20.205" v="979" actId="20577"/>
          <ac:spMkLst>
            <pc:docMk/>
            <pc:sldMk cId="4145044780" sldId="278"/>
            <ac:spMk id="62" creationId="{43863002-4B39-35B5-131D-12BC723BDDDB}"/>
          </ac:spMkLst>
        </pc:spChg>
        <pc:spChg chg="mod">
          <ac:chgData name="Andy Blunt" userId="2gF6gJagYIXhIsAhrvmtSv7/CXVnb6pHBxWlD3wReQw=" providerId="None" clId="Web-{BAA4CDFE-4D82-418F-81D0-2C7035955F9E}" dt="2025-05-02T14:55:14.346" v="964"/>
          <ac:spMkLst>
            <pc:docMk/>
            <pc:sldMk cId="4145044780" sldId="278"/>
            <ac:spMk id="63" creationId="{D4C15C21-88F0-8283-2397-29E889DB45D3}"/>
          </ac:spMkLst>
        </pc:spChg>
        <pc:spChg chg="mod">
          <ac:chgData name="Andy Blunt" userId="2gF6gJagYIXhIsAhrvmtSv7/CXVnb6pHBxWlD3wReQw=" providerId="None" clId="Web-{BAA4CDFE-4D82-418F-81D0-2C7035955F9E}" dt="2025-05-02T14:55:14.346" v="965"/>
          <ac:spMkLst>
            <pc:docMk/>
            <pc:sldMk cId="4145044780" sldId="278"/>
            <ac:spMk id="64" creationId="{CC312434-B8EC-6330-439F-85578B887E7B}"/>
          </ac:spMkLst>
        </pc:spChg>
        <pc:spChg chg="mod">
          <ac:chgData name="Andy Blunt" userId="2gF6gJagYIXhIsAhrvmtSv7/CXVnb6pHBxWlD3wReQw=" providerId="None" clId="Web-{BAA4CDFE-4D82-418F-81D0-2C7035955F9E}" dt="2025-05-02T14:55:14.346" v="966"/>
          <ac:spMkLst>
            <pc:docMk/>
            <pc:sldMk cId="4145044780" sldId="278"/>
            <ac:spMk id="65" creationId="{2B39FC21-F048-15B3-51E0-5BF657059592}"/>
          </ac:spMkLst>
        </pc:spChg>
        <pc:spChg chg="mod">
          <ac:chgData name="Andy Blunt" userId="2gF6gJagYIXhIsAhrvmtSv7/CXVnb6pHBxWlD3wReQw=" providerId="None" clId="Web-{BAA4CDFE-4D82-418F-81D0-2C7035955F9E}" dt="2025-05-02T14:55:14.346" v="967"/>
          <ac:spMkLst>
            <pc:docMk/>
            <pc:sldMk cId="4145044780" sldId="278"/>
            <ac:spMk id="66" creationId="{957C73B3-DEDA-AFA3-DB81-C7C073A98C43}"/>
          </ac:spMkLst>
        </pc:spChg>
        <pc:spChg chg="mod">
          <ac:chgData name="Andy Blunt" userId="2gF6gJagYIXhIsAhrvmtSv7/CXVnb6pHBxWlD3wReQw=" providerId="None" clId="Web-{BAA4CDFE-4D82-418F-81D0-2C7035955F9E}" dt="2025-05-02T14:55:14.346" v="968"/>
          <ac:spMkLst>
            <pc:docMk/>
            <pc:sldMk cId="4145044780" sldId="278"/>
            <ac:spMk id="67" creationId="{19A6FA53-AA9A-206F-977D-8F3C83628ABC}"/>
          </ac:spMkLst>
        </pc:spChg>
        <pc:spChg chg="mod">
          <ac:chgData name="Andy Blunt" userId="2gF6gJagYIXhIsAhrvmtSv7/CXVnb6pHBxWlD3wReQw=" providerId="None" clId="Web-{BAA4CDFE-4D82-418F-81D0-2C7035955F9E}" dt="2025-05-02T14:55:14.361" v="969"/>
          <ac:spMkLst>
            <pc:docMk/>
            <pc:sldMk cId="4145044780" sldId="278"/>
            <ac:spMk id="68" creationId="{A4041A5F-53C8-F8C3-669D-BA49342B76D0}"/>
          </ac:spMkLst>
        </pc:spChg>
        <pc:spChg chg="mod">
          <ac:chgData name="Andy Blunt" userId="2gF6gJagYIXhIsAhrvmtSv7/CXVnb6pHBxWlD3wReQw=" providerId="None" clId="Web-{BAA4CDFE-4D82-418F-81D0-2C7035955F9E}" dt="2025-05-02T14:55:14.361" v="970"/>
          <ac:spMkLst>
            <pc:docMk/>
            <pc:sldMk cId="4145044780" sldId="278"/>
            <ac:spMk id="69" creationId="{DAA2EE91-816C-D909-16AA-BC33FA87959B}"/>
          </ac:spMkLst>
        </pc:spChg>
        <pc:spChg chg="mod">
          <ac:chgData name="Andy Blunt" userId="2gF6gJagYIXhIsAhrvmtSv7/CXVnb6pHBxWlD3wReQw=" providerId="None" clId="Web-{BAA4CDFE-4D82-418F-81D0-2C7035955F9E}" dt="2025-05-02T14:55:14.361" v="971"/>
          <ac:spMkLst>
            <pc:docMk/>
            <pc:sldMk cId="4145044780" sldId="278"/>
            <ac:spMk id="70" creationId="{72BD2DEF-69A9-CFD4-EA22-BE579F429BD7}"/>
          </ac:spMkLst>
        </pc:spChg>
        <pc:spChg chg="mod">
          <ac:chgData name="Andy Blunt" userId="2gF6gJagYIXhIsAhrvmtSv7/CXVnb6pHBxWlD3wReQw=" providerId="None" clId="Web-{BAA4CDFE-4D82-418F-81D0-2C7035955F9E}" dt="2025-05-02T14:55:14.361" v="972"/>
          <ac:spMkLst>
            <pc:docMk/>
            <pc:sldMk cId="4145044780" sldId="278"/>
            <ac:spMk id="71" creationId="{BE054388-D6E4-85A4-8D51-D1DB7897CCFF}"/>
          </ac:spMkLst>
        </pc:spChg>
        <pc:spChg chg="mod">
          <ac:chgData name="Andy Blunt" userId="2gF6gJagYIXhIsAhrvmtSv7/CXVnb6pHBxWlD3wReQw=" providerId="None" clId="Web-{BAA4CDFE-4D82-418F-81D0-2C7035955F9E}" dt="2025-05-02T14:55:14.361" v="973"/>
          <ac:spMkLst>
            <pc:docMk/>
            <pc:sldMk cId="4145044780" sldId="278"/>
            <ac:spMk id="72" creationId="{34751592-4EE7-C4ED-490D-5DEEF3C85C00}"/>
          </ac:spMkLst>
        </pc:spChg>
        <pc:spChg chg="mod">
          <ac:chgData name="Andy Blunt" userId="2gF6gJagYIXhIsAhrvmtSv7/CXVnb6pHBxWlD3wReQw=" providerId="None" clId="Web-{BAA4CDFE-4D82-418F-81D0-2C7035955F9E}" dt="2025-05-02T14:55:14.361" v="974"/>
          <ac:spMkLst>
            <pc:docMk/>
            <pc:sldMk cId="4145044780" sldId="278"/>
            <ac:spMk id="73" creationId="{3B483BD5-53CF-AE95-B900-EB41F23CE823}"/>
          </ac:spMkLst>
        </pc:spChg>
        <pc:spChg chg="mod">
          <ac:chgData name="Andy Blunt" userId="2gF6gJagYIXhIsAhrvmtSv7/CXVnb6pHBxWlD3wReQw=" providerId="None" clId="Web-{BAA4CDFE-4D82-418F-81D0-2C7035955F9E}" dt="2025-05-02T14:55:14.361" v="975"/>
          <ac:spMkLst>
            <pc:docMk/>
            <pc:sldMk cId="4145044780" sldId="278"/>
            <ac:spMk id="74" creationId="{FB6D159F-278C-0CB5-A672-F86A080A265A}"/>
          </ac:spMkLst>
        </pc:spChg>
        <pc:spChg chg="mod">
          <ac:chgData name="Andy Blunt" userId="2gF6gJagYIXhIsAhrvmtSv7/CXVnb6pHBxWlD3wReQw=" providerId="None" clId="Web-{BAA4CDFE-4D82-418F-81D0-2C7035955F9E}" dt="2025-05-02T14:55:14.361" v="976"/>
          <ac:spMkLst>
            <pc:docMk/>
            <pc:sldMk cId="4145044780" sldId="278"/>
            <ac:spMk id="75" creationId="{745BF288-E465-1CDB-F193-F6F279035249}"/>
          </ac:spMkLst>
        </pc:spChg>
        <pc:spChg chg="mod">
          <ac:chgData name="Andy Blunt" userId="2gF6gJagYIXhIsAhrvmtSv7/CXVnb6pHBxWlD3wReQw=" providerId="None" clId="Web-{BAA4CDFE-4D82-418F-81D0-2C7035955F9E}" dt="2025-05-02T14:55:14.377" v="977"/>
          <ac:spMkLst>
            <pc:docMk/>
            <pc:sldMk cId="4145044780" sldId="278"/>
            <ac:spMk id="76" creationId="{BD5A7601-D112-058F-4DFC-D173A2DC66EF}"/>
          </ac:spMkLst>
        </pc:spChg>
        <pc:spChg chg="mod">
          <ac:chgData name="Andy Blunt" userId="2gF6gJagYIXhIsAhrvmtSv7/CXVnb6pHBxWlD3wReQw=" providerId="None" clId="Web-{BAA4CDFE-4D82-418F-81D0-2C7035955F9E}" dt="2025-05-02T14:55:14.971" v="978"/>
          <ac:spMkLst>
            <pc:docMk/>
            <pc:sldMk cId="4145044780" sldId="278"/>
            <ac:spMk id="77" creationId="{647CD564-5269-70B4-714B-AA89110786DB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4:59:55.915" v="1152" actId="20577"/>
        <pc:sldMkLst>
          <pc:docMk/>
          <pc:sldMk cId="3951506397" sldId="279"/>
        </pc:sldMkLst>
        <pc:spChg chg="mod">
          <ac:chgData name="Andy Blunt" userId="2gF6gJagYIXhIsAhrvmtSv7/CXVnb6pHBxWlD3wReQw=" providerId="None" clId="Web-{BAA4CDFE-4D82-418F-81D0-2C7035955F9E}" dt="2025-05-02T14:59:41.962" v="1130"/>
          <ac:spMkLst>
            <pc:docMk/>
            <pc:sldMk cId="3951506397" sldId="279"/>
            <ac:spMk id="2" creationId="{EB7E6AEB-D31F-0425-49F6-1C102AEA2D7B}"/>
          </ac:spMkLst>
        </pc:spChg>
        <pc:spChg chg="mod">
          <ac:chgData name="Andy Blunt" userId="2gF6gJagYIXhIsAhrvmtSv7/CXVnb6pHBxWlD3wReQw=" providerId="None" clId="Web-{BAA4CDFE-4D82-418F-81D0-2C7035955F9E}" dt="2025-05-02T14:59:41.962" v="1131"/>
          <ac:spMkLst>
            <pc:docMk/>
            <pc:sldMk cId="3951506397" sldId="279"/>
            <ac:spMk id="5" creationId="{54FDF177-34B5-6FA2-7C29-A57C6B9C0952}"/>
          </ac:spMkLst>
        </pc:spChg>
        <pc:spChg chg="mod">
          <ac:chgData name="Andy Blunt" userId="2gF6gJagYIXhIsAhrvmtSv7/CXVnb6pHBxWlD3wReQw=" providerId="None" clId="Web-{BAA4CDFE-4D82-418F-81D0-2C7035955F9E}" dt="2025-05-02T14:59:41.962" v="1132"/>
          <ac:spMkLst>
            <pc:docMk/>
            <pc:sldMk cId="3951506397" sldId="279"/>
            <ac:spMk id="7" creationId="{F09BE6DF-9276-77A5-8263-D1265D67B915}"/>
          </ac:spMkLst>
        </pc:spChg>
        <pc:spChg chg="mod">
          <ac:chgData name="Andy Blunt" userId="2gF6gJagYIXhIsAhrvmtSv7/CXVnb6pHBxWlD3wReQw=" providerId="None" clId="Web-{BAA4CDFE-4D82-418F-81D0-2C7035955F9E}" dt="2025-05-02T14:59:41.962" v="1133"/>
          <ac:spMkLst>
            <pc:docMk/>
            <pc:sldMk cId="3951506397" sldId="279"/>
            <ac:spMk id="8" creationId="{1CF6E6F2-BDB5-ADBA-A6B8-D9783A1A8520}"/>
          </ac:spMkLst>
        </pc:spChg>
        <pc:spChg chg="mod">
          <ac:chgData name="Andy Blunt" userId="2gF6gJagYIXhIsAhrvmtSv7/CXVnb6pHBxWlD3wReQw=" providerId="None" clId="Web-{BAA4CDFE-4D82-418F-81D0-2C7035955F9E}" dt="2025-05-02T14:59:49.977" v="1151" actId="20577"/>
          <ac:spMkLst>
            <pc:docMk/>
            <pc:sldMk cId="3951506397" sldId="279"/>
            <ac:spMk id="22" creationId="{642CBC76-1E0B-2F01-50D3-7832724C1F3D}"/>
          </ac:spMkLst>
        </pc:spChg>
        <pc:spChg chg="mod">
          <ac:chgData name="Andy Blunt" userId="2gF6gJagYIXhIsAhrvmtSv7/CXVnb6pHBxWlD3wReQw=" providerId="None" clId="Web-{BAA4CDFE-4D82-418F-81D0-2C7035955F9E}" dt="2025-05-02T14:59:41.962" v="1135"/>
          <ac:spMkLst>
            <pc:docMk/>
            <pc:sldMk cId="3951506397" sldId="279"/>
            <ac:spMk id="23" creationId="{9A1911AD-82E0-5362-6659-DFDEAF1A9BE0}"/>
          </ac:spMkLst>
        </pc:spChg>
        <pc:spChg chg="mod">
          <ac:chgData name="Andy Blunt" userId="2gF6gJagYIXhIsAhrvmtSv7/CXVnb6pHBxWlD3wReQw=" providerId="None" clId="Web-{BAA4CDFE-4D82-418F-81D0-2C7035955F9E}" dt="2025-05-02T14:59:41.977" v="1136"/>
          <ac:spMkLst>
            <pc:docMk/>
            <pc:sldMk cId="3951506397" sldId="279"/>
            <ac:spMk id="24" creationId="{00F03F1A-0651-6B42-6B00-CE282A0B55C8}"/>
          </ac:spMkLst>
        </pc:spChg>
        <pc:spChg chg="mod">
          <ac:chgData name="Andy Blunt" userId="2gF6gJagYIXhIsAhrvmtSv7/CXVnb6pHBxWlD3wReQw=" providerId="None" clId="Web-{BAA4CDFE-4D82-418F-81D0-2C7035955F9E}" dt="2025-05-02T14:59:41.977" v="1137"/>
          <ac:spMkLst>
            <pc:docMk/>
            <pc:sldMk cId="3951506397" sldId="279"/>
            <ac:spMk id="25" creationId="{213AEF1E-6A96-B3AF-BBA0-F2843CC6BDB1}"/>
          </ac:spMkLst>
        </pc:spChg>
        <pc:spChg chg="mod">
          <ac:chgData name="Andy Blunt" userId="2gF6gJagYIXhIsAhrvmtSv7/CXVnb6pHBxWlD3wReQw=" providerId="None" clId="Web-{BAA4CDFE-4D82-418F-81D0-2C7035955F9E}" dt="2025-05-02T14:59:41.977" v="1138"/>
          <ac:spMkLst>
            <pc:docMk/>
            <pc:sldMk cId="3951506397" sldId="279"/>
            <ac:spMk id="26" creationId="{0C3DF7DA-C7A6-F201-5C72-00EDDD023D24}"/>
          </ac:spMkLst>
        </pc:spChg>
        <pc:spChg chg="mod">
          <ac:chgData name="Andy Blunt" userId="2gF6gJagYIXhIsAhrvmtSv7/CXVnb6pHBxWlD3wReQw=" providerId="None" clId="Web-{BAA4CDFE-4D82-418F-81D0-2C7035955F9E}" dt="2025-05-02T14:59:41.977" v="1139"/>
          <ac:spMkLst>
            <pc:docMk/>
            <pc:sldMk cId="3951506397" sldId="279"/>
            <ac:spMk id="27" creationId="{B9727A29-BFD0-69C5-504C-61BF1342213D}"/>
          </ac:spMkLst>
        </pc:spChg>
        <pc:spChg chg="mod">
          <ac:chgData name="Andy Blunt" userId="2gF6gJagYIXhIsAhrvmtSv7/CXVnb6pHBxWlD3wReQw=" providerId="None" clId="Web-{BAA4CDFE-4D82-418F-81D0-2C7035955F9E}" dt="2025-05-02T14:59:41.977" v="1140"/>
          <ac:spMkLst>
            <pc:docMk/>
            <pc:sldMk cId="3951506397" sldId="279"/>
            <ac:spMk id="28" creationId="{AC9F0A9A-3E6B-00CE-79F1-44C4BFAF7DC8}"/>
          </ac:spMkLst>
        </pc:spChg>
        <pc:spChg chg="mod">
          <ac:chgData name="Andy Blunt" userId="2gF6gJagYIXhIsAhrvmtSv7/CXVnb6pHBxWlD3wReQw=" providerId="None" clId="Web-{BAA4CDFE-4D82-418F-81D0-2C7035955F9E}" dt="2025-05-02T14:59:41.977" v="1141"/>
          <ac:spMkLst>
            <pc:docMk/>
            <pc:sldMk cId="3951506397" sldId="279"/>
            <ac:spMk id="29" creationId="{018E829B-F7F4-B511-7D5A-4089522D62AB}"/>
          </ac:spMkLst>
        </pc:spChg>
        <pc:spChg chg="mod">
          <ac:chgData name="Andy Blunt" userId="2gF6gJagYIXhIsAhrvmtSv7/CXVnb6pHBxWlD3wReQw=" providerId="None" clId="Web-{BAA4CDFE-4D82-418F-81D0-2C7035955F9E}" dt="2025-05-02T14:59:41.977" v="1142"/>
          <ac:spMkLst>
            <pc:docMk/>
            <pc:sldMk cId="3951506397" sldId="279"/>
            <ac:spMk id="30" creationId="{8CD1C439-28C7-FA69-DBB5-5B2D268BCFE6}"/>
          </ac:spMkLst>
        </pc:spChg>
        <pc:spChg chg="mod">
          <ac:chgData name="Andy Blunt" userId="2gF6gJagYIXhIsAhrvmtSv7/CXVnb6pHBxWlD3wReQw=" providerId="None" clId="Web-{BAA4CDFE-4D82-418F-81D0-2C7035955F9E}" dt="2025-05-02T14:59:41.977" v="1143"/>
          <ac:spMkLst>
            <pc:docMk/>
            <pc:sldMk cId="3951506397" sldId="279"/>
            <ac:spMk id="31" creationId="{A6EB815E-5C41-9616-8690-EF0C50FAADE6}"/>
          </ac:spMkLst>
        </pc:spChg>
        <pc:spChg chg="mod">
          <ac:chgData name="Andy Blunt" userId="2gF6gJagYIXhIsAhrvmtSv7/CXVnb6pHBxWlD3wReQw=" providerId="None" clId="Web-{BAA4CDFE-4D82-418F-81D0-2C7035955F9E}" dt="2025-05-02T14:59:41.977" v="1144"/>
          <ac:spMkLst>
            <pc:docMk/>
            <pc:sldMk cId="3951506397" sldId="279"/>
            <ac:spMk id="32" creationId="{B0EAD98E-A382-C316-6CD7-7A3ACE8E88FC}"/>
          </ac:spMkLst>
        </pc:spChg>
        <pc:spChg chg="mod">
          <ac:chgData name="Andy Blunt" userId="2gF6gJagYIXhIsAhrvmtSv7/CXVnb6pHBxWlD3wReQw=" providerId="None" clId="Web-{BAA4CDFE-4D82-418F-81D0-2C7035955F9E}" dt="2025-05-02T14:59:41.977" v="1145"/>
          <ac:spMkLst>
            <pc:docMk/>
            <pc:sldMk cId="3951506397" sldId="279"/>
            <ac:spMk id="33" creationId="{02AEE537-4E41-3A15-1B63-51756BBB5EB5}"/>
          </ac:spMkLst>
        </pc:spChg>
        <pc:spChg chg="mod">
          <ac:chgData name="Andy Blunt" userId="2gF6gJagYIXhIsAhrvmtSv7/CXVnb6pHBxWlD3wReQw=" providerId="None" clId="Web-{BAA4CDFE-4D82-418F-81D0-2C7035955F9E}" dt="2025-05-02T14:59:41.977" v="1146"/>
          <ac:spMkLst>
            <pc:docMk/>
            <pc:sldMk cId="3951506397" sldId="279"/>
            <ac:spMk id="34" creationId="{A85C0A92-0D6D-A887-4BE2-8475706700F9}"/>
          </ac:spMkLst>
        </pc:spChg>
        <pc:spChg chg="mod">
          <ac:chgData name="Andy Blunt" userId="2gF6gJagYIXhIsAhrvmtSv7/CXVnb6pHBxWlD3wReQw=" providerId="None" clId="Web-{BAA4CDFE-4D82-418F-81D0-2C7035955F9E}" dt="2025-05-02T14:59:55.915" v="1152" actId="20577"/>
          <ac:spMkLst>
            <pc:docMk/>
            <pc:sldMk cId="3951506397" sldId="279"/>
            <ac:spMk id="35" creationId="{022EB659-F764-0B6C-23CB-3945D4821AD3}"/>
          </ac:spMkLst>
        </pc:spChg>
        <pc:spChg chg="mod">
          <ac:chgData name="Andy Blunt" userId="2gF6gJagYIXhIsAhrvmtSv7/CXVnb6pHBxWlD3wReQw=" providerId="None" clId="Web-{BAA4CDFE-4D82-418F-81D0-2C7035955F9E}" dt="2025-05-02T14:59:41.977" v="1148"/>
          <ac:spMkLst>
            <pc:docMk/>
            <pc:sldMk cId="3951506397" sldId="279"/>
            <ac:spMk id="36" creationId="{81FE4FE9-DCAE-2AEE-30EB-BEBAA3C384F0}"/>
          </ac:spMkLst>
        </pc:spChg>
        <pc:spChg chg="mod">
          <ac:chgData name="Andy Blunt" userId="2gF6gJagYIXhIsAhrvmtSv7/CXVnb6pHBxWlD3wReQw=" providerId="None" clId="Web-{BAA4CDFE-4D82-418F-81D0-2C7035955F9E}" dt="2025-05-02T14:59:42.462" v="1149"/>
          <ac:spMkLst>
            <pc:docMk/>
            <pc:sldMk cId="3951506397" sldId="279"/>
            <ac:spMk id="37" creationId="{5FD53D5C-49C7-635E-2134-30E442812280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04:27.078" v="1330"/>
        <pc:sldMkLst>
          <pc:docMk/>
          <pc:sldMk cId="95974049" sldId="280"/>
        </pc:sldMkLst>
        <pc:spChg chg="mod">
          <ac:chgData name="Andy Blunt" userId="2gF6gJagYIXhIsAhrvmtSv7/CXVnb6pHBxWlD3wReQw=" providerId="None" clId="Web-{BAA4CDFE-4D82-418F-81D0-2C7035955F9E}" dt="2025-05-02T15:04:26.531" v="1311"/>
          <ac:spMkLst>
            <pc:docMk/>
            <pc:sldMk cId="95974049" sldId="280"/>
            <ac:spMk id="2" creationId="{78E739DA-D7F8-0068-653E-88A9CCF48083}"/>
          </ac:spMkLst>
        </pc:spChg>
        <pc:spChg chg="mod">
          <ac:chgData name="Andy Blunt" userId="2gF6gJagYIXhIsAhrvmtSv7/CXVnb6pHBxWlD3wReQw=" providerId="None" clId="Web-{BAA4CDFE-4D82-418F-81D0-2C7035955F9E}" dt="2025-05-02T15:04:26.531" v="1312"/>
          <ac:spMkLst>
            <pc:docMk/>
            <pc:sldMk cId="95974049" sldId="280"/>
            <ac:spMk id="5" creationId="{2BC128A3-7110-1CFF-E2C0-E12A3944E491}"/>
          </ac:spMkLst>
        </pc:spChg>
        <pc:spChg chg="mod">
          <ac:chgData name="Andy Blunt" userId="2gF6gJagYIXhIsAhrvmtSv7/CXVnb6pHBxWlD3wReQw=" providerId="None" clId="Web-{BAA4CDFE-4D82-418F-81D0-2C7035955F9E}" dt="2025-05-02T15:04:26.531" v="1313"/>
          <ac:spMkLst>
            <pc:docMk/>
            <pc:sldMk cId="95974049" sldId="280"/>
            <ac:spMk id="7" creationId="{34D97F03-A0DD-F397-AD1C-949B138DB8F4}"/>
          </ac:spMkLst>
        </pc:spChg>
        <pc:spChg chg="mod">
          <ac:chgData name="Andy Blunt" userId="2gF6gJagYIXhIsAhrvmtSv7/CXVnb6pHBxWlD3wReQw=" providerId="None" clId="Web-{BAA4CDFE-4D82-418F-81D0-2C7035955F9E}" dt="2025-05-02T15:04:26.531" v="1314"/>
          <ac:spMkLst>
            <pc:docMk/>
            <pc:sldMk cId="95974049" sldId="280"/>
            <ac:spMk id="8" creationId="{DC69CBD8-70D4-37C6-A3E5-090353B5D507}"/>
          </ac:spMkLst>
        </pc:spChg>
        <pc:spChg chg="mod">
          <ac:chgData name="Andy Blunt" userId="2gF6gJagYIXhIsAhrvmtSv7/CXVnb6pHBxWlD3wReQw=" providerId="None" clId="Web-{BAA4CDFE-4D82-418F-81D0-2C7035955F9E}" dt="2025-05-02T15:04:26.546" v="1315"/>
          <ac:spMkLst>
            <pc:docMk/>
            <pc:sldMk cId="95974049" sldId="280"/>
            <ac:spMk id="22" creationId="{C047104A-6352-B273-8FA2-015137A179DA}"/>
          </ac:spMkLst>
        </pc:spChg>
        <pc:spChg chg="mod">
          <ac:chgData name="Andy Blunt" userId="2gF6gJagYIXhIsAhrvmtSv7/CXVnb6pHBxWlD3wReQw=" providerId="None" clId="Web-{BAA4CDFE-4D82-418F-81D0-2C7035955F9E}" dt="2025-05-02T15:04:26.546" v="1316"/>
          <ac:spMkLst>
            <pc:docMk/>
            <pc:sldMk cId="95974049" sldId="280"/>
            <ac:spMk id="23" creationId="{8DF61B04-6EC8-80B2-EE4F-A027884CB05A}"/>
          </ac:spMkLst>
        </pc:spChg>
        <pc:spChg chg="mod">
          <ac:chgData name="Andy Blunt" userId="2gF6gJagYIXhIsAhrvmtSv7/CXVnb6pHBxWlD3wReQw=" providerId="None" clId="Web-{BAA4CDFE-4D82-418F-81D0-2C7035955F9E}" dt="2025-05-02T15:04:26.546" v="1317"/>
          <ac:spMkLst>
            <pc:docMk/>
            <pc:sldMk cId="95974049" sldId="280"/>
            <ac:spMk id="24" creationId="{C2EEAA57-3C82-5782-EAF0-4B20CB11B85D}"/>
          </ac:spMkLst>
        </pc:spChg>
        <pc:spChg chg="mod">
          <ac:chgData name="Andy Blunt" userId="2gF6gJagYIXhIsAhrvmtSv7/CXVnb6pHBxWlD3wReQw=" providerId="None" clId="Web-{BAA4CDFE-4D82-418F-81D0-2C7035955F9E}" dt="2025-05-02T15:04:26.546" v="1318"/>
          <ac:spMkLst>
            <pc:docMk/>
            <pc:sldMk cId="95974049" sldId="280"/>
            <ac:spMk id="25" creationId="{DF003C40-B36F-D936-B1C3-5BF71AE4FC49}"/>
          </ac:spMkLst>
        </pc:spChg>
        <pc:spChg chg="mod">
          <ac:chgData name="Andy Blunt" userId="2gF6gJagYIXhIsAhrvmtSv7/CXVnb6pHBxWlD3wReQw=" providerId="None" clId="Web-{BAA4CDFE-4D82-418F-81D0-2C7035955F9E}" dt="2025-05-02T15:04:26.546" v="1319"/>
          <ac:spMkLst>
            <pc:docMk/>
            <pc:sldMk cId="95974049" sldId="280"/>
            <ac:spMk id="26" creationId="{662271EC-0FEE-5FD5-3CE8-C01658F3613D}"/>
          </ac:spMkLst>
        </pc:spChg>
        <pc:spChg chg="mod">
          <ac:chgData name="Andy Blunt" userId="2gF6gJagYIXhIsAhrvmtSv7/CXVnb6pHBxWlD3wReQw=" providerId="None" clId="Web-{BAA4CDFE-4D82-418F-81D0-2C7035955F9E}" dt="2025-05-02T15:04:26.546" v="1320"/>
          <ac:spMkLst>
            <pc:docMk/>
            <pc:sldMk cId="95974049" sldId="280"/>
            <ac:spMk id="27" creationId="{24CAB5FC-72C6-BE78-AE5A-71E394D8AAAF}"/>
          </ac:spMkLst>
        </pc:spChg>
        <pc:spChg chg="mod">
          <ac:chgData name="Andy Blunt" userId="2gF6gJagYIXhIsAhrvmtSv7/CXVnb6pHBxWlD3wReQw=" providerId="None" clId="Web-{BAA4CDFE-4D82-418F-81D0-2C7035955F9E}" dt="2025-05-02T15:04:26.546" v="1321"/>
          <ac:spMkLst>
            <pc:docMk/>
            <pc:sldMk cId="95974049" sldId="280"/>
            <ac:spMk id="28" creationId="{54E3CF33-8530-E662-3046-09B1D744DB92}"/>
          </ac:spMkLst>
        </pc:spChg>
        <pc:spChg chg="mod">
          <ac:chgData name="Andy Blunt" userId="2gF6gJagYIXhIsAhrvmtSv7/CXVnb6pHBxWlD3wReQw=" providerId="None" clId="Web-{BAA4CDFE-4D82-418F-81D0-2C7035955F9E}" dt="2025-05-02T15:04:26.546" v="1322"/>
          <ac:spMkLst>
            <pc:docMk/>
            <pc:sldMk cId="95974049" sldId="280"/>
            <ac:spMk id="29" creationId="{CAABA77F-7897-7618-60F6-9594DA9A2FD1}"/>
          </ac:spMkLst>
        </pc:spChg>
        <pc:spChg chg="mod">
          <ac:chgData name="Andy Blunt" userId="2gF6gJagYIXhIsAhrvmtSv7/CXVnb6pHBxWlD3wReQw=" providerId="None" clId="Web-{BAA4CDFE-4D82-418F-81D0-2C7035955F9E}" dt="2025-05-02T15:04:26.546" v="1323"/>
          <ac:spMkLst>
            <pc:docMk/>
            <pc:sldMk cId="95974049" sldId="280"/>
            <ac:spMk id="30" creationId="{18D52883-3836-B9A8-4D33-3CCA8741DCCB}"/>
          </ac:spMkLst>
        </pc:spChg>
        <pc:spChg chg="mod">
          <ac:chgData name="Andy Blunt" userId="2gF6gJagYIXhIsAhrvmtSv7/CXVnb6pHBxWlD3wReQw=" providerId="None" clId="Web-{BAA4CDFE-4D82-418F-81D0-2C7035955F9E}" dt="2025-05-02T15:04:26.546" v="1324"/>
          <ac:spMkLst>
            <pc:docMk/>
            <pc:sldMk cId="95974049" sldId="280"/>
            <ac:spMk id="31" creationId="{E013076C-C488-E3EB-E762-6C59E87B942B}"/>
          </ac:spMkLst>
        </pc:spChg>
        <pc:spChg chg="mod">
          <ac:chgData name="Andy Blunt" userId="2gF6gJagYIXhIsAhrvmtSv7/CXVnb6pHBxWlD3wReQw=" providerId="None" clId="Web-{BAA4CDFE-4D82-418F-81D0-2C7035955F9E}" dt="2025-05-02T15:04:26.546" v="1325"/>
          <ac:spMkLst>
            <pc:docMk/>
            <pc:sldMk cId="95974049" sldId="280"/>
            <ac:spMk id="32" creationId="{8E4B6362-981C-7BCD-6457-D59D42063163}"/>
          </ac:spMkLst>
        </pc:spChg>
        <pc:spChg chg="mod">
          <ac:chgData name="Andy Blunt" userId="2gF6gJagYIXhIsAhrvmtSv7/CXVnb6pHBxWlD3wReQw=" providerId="None" clId="Web-{BAA4CDFE-4D82-418F-81D0-2C7035955F9E}" dt="2025-05-02T15:04:26.546" v="1326"/>
          <ac:spMkLst>
            <pc:docMk/>
            <pc:sldMk cId="95974049" sldId="280"/>
            <ac:spMk id="33" creationId="{707D430F-C16E-059F-8531-889F702D1300}"/>
          </ac:spMkLst>
        </pc:spChg>
        <pc:spChg chg="mod">
          <ac:chgData name="Andy Blunt" userId="2gF6gJagYIXhIsAhrvmtSv7/CXVnb6pHBxWlD3wReQw=" providerId="None" clId="Web-{BAA4CDFE-4D82-418F-81D0-2C7035955F9E}" dt="2025-05-02T15:04:26.546" v="1327"/>
          <ac:spMkLst>
            <pc:docMk/>
            <pc:sldMk cId="95974049" sldId="280"/>
            <ac:spMk id="34" creationId="{AB35AB99-E542-0459-EBDE-27D49007808E}"/>
          </ac:spMkLst>
        </pc:spChg>
        <pc:spChg chg="mod">
          <ac:chgData name="Andy Blunt" userId="2gF6gJagYIXhIsAhrvmtSv7/CXVnb6pHBxWlD3wReQw=" providerId="None" clId="Web-{BAA4CDFE-4D82-418F-81D0-2C7035955F9E}" dt="2025-05-02T15:04:26.546" v="1328"/>
          <ac:spMkLst>
            <pc:docMk/>
            <pc:sldMk cId="95974049" sldId="280"/>
            <ac:spMk id="35" creationId="{71941ACB-C458-8E7B-7081-1B158CC44211}"/>
          </ac:spMkLst>
        </pc:spChg>
        <pc:spChg chg="mod">
          <ac:chgData name="Andy Blunt" userId="2gF6gJagYIXhIsAhrvmtSv7/CXVnb6pHBxWlD3wReQw=" providerId="None" clId="Web-{BAA4CDFE-4D82-418F-81D0-2C7035955F9E}" dt="2025-05-02T15:04:26.546" v="1329"/>
          <ac:spMkLst>
            <pc:docMk/>
            <pc:sldMk cId="95974049" sldId="280"/>
            <ac:spMk id="36" creationId="{E90A923F-0DFA-6651-AF57-B938DCDB58AC}"/>
          </ac:spMkLst>
        </pc:spChg>
        <pc:spChg chg="mod">
          <ac:chgData name="Andy Blunt" userId="2gF6gJagYIXhIsAhrvmtSv7/CXVnb6pHBxWlD3wReQw=" providerId="None" clId="Web-{BAA4CDFE-4D82-418F-81D0-2C7035955F9E}" dt="2025-05-02T15:04:27.078" v="1330"/>
          <ac:spMkLst>
            <pc:docMk/>
            <pc:sldMk cId="95974049" sldId="280"/>
            <ac:spMk id="37" creationId="{3BC29EE2-286B-53CA-BC01-5B1A29A9FEB7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03:42.561" v="1266" actId="20577"/>
        <pc:sldMkLst>
          <pc:docMk/>
          <pc:sldMk cId="3782520719" sldId="281"/>
        </pc:sldMkLst>
        <pc:spChg chg="mod">
          <ac:chgData name="Andy Blunt" userId="2gF6gJagYIXhIsAhrvmtSv7/CXVnb6pHBxWlD3wReQw=" providerId="None" clId="Web-{BAA4CDFE-4D82-418F-81D0-2C7035955F9E}" dt="2025-05-02T15:02:51.435" v="1233"/>
          <ac:spMkLst>
            <pc:docMk/>
            <pc:sldMk cId="3782520719" sldId="281"/>
            <ac:spMk id="2" creationId="{FF6087C4-2F46-9CEE-FD2A-ECC3AE97E7EC}"/>
          </ac:spMkLst>
        </pc:spChg>
        <pc:spChg chg="mod">
          <ac:chgData name="Andy Blunt" userId="2gF6gJagYIXhIsAhrvmtSv7/CXVnb6pHBxWlD3wReQw=" providerId="None" clId="Web-{BAA4CDFE-4D82-418F-81D0-2C7035955F9E}" dt="2025-05-02T15:02:51.435" v="1234"/>
          <ac:spMkLst>
            <pc:docMk/>
            <pc:sldMk cId="3782520719" sldId="281"/>
            <ac:spMk id="5" creationId="{BD7E93B3-FB66-42AF-E990-18D1CDF52CA7}"/>
          </ac:spMkLst>
        </pc:spChg>
        <pc:spChg chg="mod">
          <ac:chgData name="Andy Blunt" userId="2gF6gJagYIXhIsAhrvmtSv7/CXVnb6pHBxWlD3wReQw=" providerId="None" clId="Web-{BAA4CDFE-4D82-418F-81D0-2C7035955F9E}" dt="2025-05-02T15:03:04.623" v="1256" actId="20577"/>
          <ac:spMkLst>
            <pc:docMk/>
            <pc:sldMk cId="3782520719" sldId="281"/>
            <ac:spMk id="7" creationId="{CE10EA1C-7F99-214D-1A40-5733C0E2BFF0}"/>
          </ac:spMkLst>
        </pc:spChg>
        <pc:spChg chg="mod">
          <ac:chgData name="Andy Blunt" userId="2gF6gJagYIXhIsAhrvmtSv7/CXVnb6pHBxWlD3wReQw=" providerId="None" clId="Web-{BAA4CDFE-4D82-418F-81D0-2C7035955F9E}" dt="2025-05-02T15:02:51.435" v="1236"/>
          <ac:spMkLst>
            <pc:docMk/>
            <pc:sldMk cId="3782520719" sldId="281"/>
            <ac:spMk id="8" creationId="{DB90C08C-7FA2-1A3F-4162-EEBC882B961C}"/>
          </ac:spMkLst>
        </pc:spChg>
        <pc:spChg chg="mod">
          <ac:chgData name="Andy Blunt" userId="2gF6gJagYIXhIsAhrvmtSv7/CXVnb6pHBxWlD3wReQw=" providerId="None" clId="Web-{BAA4CDFE-4D82-418F-81D0-2C7035955F9E}" dt="2025-05-02T15:02:51.435" v="1237"/>
          <ac:spMkLst>
            <pc:docMk/>
            <pc:sldMk cId="3782520719" sldId="281"/>
            <ac:spMk id="22" creationId="{1B1F6732-AC9D-9B6D-3A0C-9B9BB543124F}"/>
          </ac:spMkLst>
        </pc:spChg>
        <pc:spChg chg="mod">
          <ac:chgData name="Andy Blunt" userId="2gF6gJagYIXhIsAhrvmtSv7/CXVnb6pHBxWlD3wReQw=" providerId="None" clId="Web-{BAA4CDFE-4D82-418F-81D0-2C7035955F9E}" dt="2025-05-02T15:02:51.450" v="1238"/>
          <ac:spMkLst>
            <pc:docMk/>
            <pc:sldMk cId="3782520719" sldId="281"/>
            <ac:spMk id="23" creationId="{1D3DE879-7400-99A1-6496-BA9750737838}"/>
          </ac:spMkLst>
        </pc:spChg>
        <pc:spChg chg="mod">
          <ac:chgData name="Andy Blunt" userId="2gF6gJagYIXhIsAhrvmtSv7/CXVnb6pHBxWlD3wReQw=" providerId="None" clId="Web-{BAA4CDFE-4D82-418F-81D0-2C7035955F9E}" dt="2025-05-02T15:02:51.450" v="1239"/>
          <ac:spMkLst>
            <pc:docMk/>
            <pc:sldMk cId="3782520719" sldId="281"/>
            <ac:spMk id="24" creationId="{EF316A57-3BC9-0681-FCFF-C0C9B82C5DC5}"/>
          </ac:spMkLst>
        </pc:spChg>
        <pc:spChg chg="mod">
          <ac:chgData name="Andy Blunt" userId="2gF6gJagYIXhIsAhrvmtSv7/CXVnb6pHBxWlD3wReQw=" providerId="None" clId="Web-{BAA4CDFE-4D82-418F-81D0-2C7035955F9E}" dt="2025-05-02T15:02:51.450" v="1240"/>
          <ac:spMkLst>
            <pc:docMk/>
            <pc:sldMk cId="3782520719" sldId="281"/>
            <ac:spMk id="25" creationId="{1B717BEB-1D2F-711E-4FF2-78191CBD366B}"/>
          </ac:spMkLst>
        </pc:spChg>
        <pc:spChg chg="mod">
          <ac:chgData name="Andy Blunt" userId="2gF6gJagYIXhIsAhrvmtSv7/CXVnb6pHBxWlD3wReQw=" providerId="None" clId="Web-{BAA4CDFE-4D82-418F-81D0-2C7035955F9E}" dt="2025-05-02T15:02:51.450" v="1241"/>
          <ac:spMkLst>
            <pc:docMk/>
            <pc:sldMk cId="3782520719" sldId="281"/>
            <ac:spMk id="26" creationId="{A30B7DE1-C065-C0E5-A3A4-18B620DC7BFA}"/>
          </ac:spMkLst>
        </pc:spChg>
        <pc:spChg chg="mod">
          <ac:chgData name="Andy Blunt" userId="2gF6gJagYIXhIsAhrvmtSv7/CXVnb6pHBxWlD3wReQw=" providerId="None" clId="Web-{BAA4CDFE-4D82-418F-81D0-2C7035955F9E}" dt="2025-05-02T15:03:42.561" v="1266" actId="20577"/>
          <ac:spMkLst>
            <pc:docMk/>
            <pc:sldMk cId="3782520719" sldId="281"/>
            <ac:spMk id="27" creationId="{7F9AF87D-7E01-6841-9AD1-E3827F3C3792}"/>
          </ac:spMkLst>
        </pc:spChg>
        <pc:spChg chg="mod">
          <ac:chgData name="Andy Blunt" userId="2gF6gJagYIXhIsAhrvmtSv7/CXVnb6pHBxWlD3wReQw=" providerId="None" clId="Web-{BAA4CDFE-4D82-418F-81D0-2C7035955F9E}" dt="2025-05-02T15:03:15.310" v="1258" actId="20577"/>
          <ac:spMkLst>
            <pc:docMk/>
            <pc:sldMk cId="3782520719" sldId="281"/>
            <ac:spMk id="28" creationId="{84BCAB45-DE2E-B93F-F137-8936AC496632}"/>
          </ac:spMkLst>
        </pc:spChg>
        <pc:spChg chg="mod">
          <ac:chgData name="Andy Blunt" userId="2gF6gJagYIXhIsAhrvmtSv7/CXVnb6pHBxWlD3wReQw=" providerId="None" clId="Web-{BAA4CDFE-4D82-418F-81D0-2C7035955F9E}" dt="2025-05-02T15:02:51.450" v="1244"/>
          <ac:spMkLst>
            <pc:docMk/>
            <pc:sldMk cId="3782520719" sldId="281"/>
            <ac:spMk id="29" creationId="{85E487BA-5940-0BF1-BC86-56942350E076}"/>
          </ac:spMkLst>
        </pc:spChg>
        <pc:spChg chg="mod">
          <ac:chgData name="Andy Blunt" userId="2gF6gJagYIXhIsAhrvmtSv7/CXVnb6pHBxWlD3wReQw=" providerId="None" clId="Web-{BAA4CDFE-4D82-418F-81D0-2C7035955F9E}" dt="2025-05-02T15:03:24.201" v="1261" actId="20577"/>
          <ac:spMkLst>
            <pc:docMk/>
            <pc:sldMk cId="3782520719" sldId="281"/>
            <ac:spMk id="30" creationId="{67BAA6FF-1515-C34F-48B8-313442D29092}"/>
          </ac:spMkLst>
        </pc:spChg>
        <pc:spChg chg="mod">
          <ac:chgData name="Andy Blunt" userId="2gF6gJagYIXhIsAhrvmtSv7/CXVnb6pHBxWlD3wReQw=" providerId="None" clId="Web-{BAA4CDFE-4D82-418F-81D0-2C7035955F9E}" dt="2025-05-02T15:02:51.450" v="1246"/>
          <ac:spMkLst>
            <pc:docMk/>
            <pc:sldMk cId="3782520719" sldId="281"/>
            <ac:spMk id="31" creationId="{B0763A0F-7976-B0B8-8540-61BDE551CFFE}"/>
          </ac:spMkLst>
        </pc:spChg>
        <pc:spChg chg="mod">
          <ac:chgData name="Andy Blunt" userId="2gF6gJagYIXhIsAhrvmtSv7/CXVnb6pHBxWlD3wReQw=" providerId="None" clId="Web-{BAA4CDFE-4D82-418F-81D0-2C7035955F9E}" dt="2025-05-02T15:03:27.045" v="1262" actId="20577"/>
          <ac:spMkLst>
            <pc:docMk/>
            <pc:sldMk cId="3782520719" sldId="281"/>
            <ac:spMk id="32" creationId="{139D5B47-7409-12D3-47D1-A8772B9AC301}"/>
          </ac:spMkLst>
        </pc:spChg>
        <pc:spChg chg="mod">
          <ac:chgData name="Andy Blunt" userId="2gF6gJagYIXhIsAhrvmtSv7/CXVnb6pHBxWlD3wReQw=" providerId="None" clId="Web-{BAA4CDFE-4D82-418F-81D0-2C7035955F9E}" dt="2025-05-02T15:02:51.450" v="1248"/>
          <ac:spMkLst>
            <pc:docMk/>
            <pc:sldMk cId="3782520719" sldId="281"/>
            <ac:spMk id="33" creationId="{98BACAAB-CB4E-3049-F283-42E9BA10FE2C}"/>
          </ac:spMkLst>
        </pc:spChg>
        <pc:spChg chg="mod">
          <ac:chgData name="Andy Blunt" userId="2gF6gJagYIXhIsAhrvmtSv7/CXVnb6pHBxWlD3wReQw=" providerId="None" clId="Web-{BAA4CDFE-4D82-418F-81D0-2C7035955F9E}" dt="2025-05-02T15:02:51.466" v="1249"/>
          <ac:spMkLst>
            <pc:docMk/>
            <pc:sldMk cId="3782520719" sldId="281"/>
            <ac:spMk id="34" creationId="{262DDE9E-2C4A-F4AE-FA2F-02BA94BCD549}"/>
          </ac:spMkLst>
        </pc:spChg>
        <pc:spChg chg="mod">
          <ac:chgData name="Andy Blunt" userId="2gF6gJagYIXhIsAhrvmtSv7/CXVnb6pHBxWlD3wReQw=" providerId="None" clId="Web-{BAA4CDFE-4D82-418F-81D0-2C7035955F9E}" dt="2025-05-02T15:02:51.466" v="1250"/>
          <ac:spMkLst>
            <pc:docMk/>
            <pc:sldMk cId="3782520719" sldId="281"/>
            <ac:spMk id="35" creationId="{81C7B284-D04D-9848-CB93-CAAA06BF4B74}"/>
          </ac:spMkLst>
        </pc:spChg>
        <pc:spChg chg="mod">
          <ac:chgData name="Andy Blunt" userId="2gF6gJagYIXhIsAhrvmtSv7/CXVnb6pHBxWlD3wReQw=" providerId="None" clId="Web-{BAA4CDFE-4D82-418F-81D0-2C7035955F9E}" dt="2025-05-02T15:02:51.466" v="1251"/>
          <ac:spMkLst>
            <pc:docMk/>
            <pc:sldMk cId="3782520719" sldId="281"/>
            <ac:spMk id="36" creationId="{98390A73-78A7-328D-D189-53C3CD43D21E}"/>
          </ac:spMkLst>
        </pc:spChg>
        <pc:spChg chg="mod">
          <ac:chgData name="Andy Blunt" userId="2gF6gJagYIXhIsAhrvmtSv7/CXVnb6pHBxWlD3wReQw=" providerId="None" clId="Web-{BAA4CDFE-4D82-418F-81D0-2C7035955F9E}" dt="2025-05-02T15:03:31.826" v="1263" actId="20577"/>
          <ac:spMkLst>
            <pc:docMk/>
            <pc:sldMk cId="3782520719" sldId="281"/>
            <ac:spMk id="37" creationId="{53370AAB-326A-C3E9-50FD-ABC5BAB9E6C1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07:11.207" v="1442" actId="20577"/>
        <pc:sldMkLst>
          <pc:docMk/>
          <pc:sldMk cId="3268119419" sldId="282"/>
        </pc:sldMkLst>
        <pc:spChg chg="mod">
          <ac:chgData name="Andy Blunt" userId="2gF6gJagYIXhIsAhrvmtSv7/CXVnb6pHBxWlD3wReQw=" providerId="None" clId="Web-{BAA4CDFE-4D82-418F-81D0-2C7035955F9E}" dt="2025-05-02T15:07:05.644" v="1422"/>
          <ac:spMkLst>
            <pc:docMk/>
            <pc:sldMk cId="3268119419" sldId="282"/>
            <ac:spMk id="2" creationId="{FD7AB590-633A-C391-6DA5-F0F3D67C974B}"/>
          </ac:spMkLst>
        </pc:spChg>
        <pc:spChg chg="mod">
          <ac:chgData name="Andy Blunt" userId="2gF6gJagYIXhIsAhrvmtSv7/CXVnb6pHBxWlD3wReQw=" providerId="None" clId="Web-{BAA4CDFE-4D82-418F-81D0-2C7035955F9E}" dt="2025-05-02T15:07:05.660" v="1423"/>
          <ac:spMkLst>
            <pc:docMk/>
            <pc:sldMk cId="3268119419" sldId="282"/>
            <ac:spMk id="5" creationId="{13BC274D-82EF-E8BD-5769-46AE7C312D98}"/>
          </ac:spMkLst>
        </pc:spChg>
        <pc:spChg chg="mod">
          <ac:chgData name="Andy Blunt" userId="2gF6gJagYIXhIsAhrvmtSv7/CXVnb6pHBxWlD3wReQw=" providerId="None" clId="Web-{BAA4CDFE-4D82-418F-81D0-2C7035955F9E}" dt="2025-05-02T15:07:05.660" v="1424"/>
          <ac:spMkLst>
            <pc:docMk/>
            <pc:sldMk cId="3268119419" sldId="282"/>
            <ac:spMk id="7" creationId="{BC6A416D-1CE1-C5D0-558E-36DB85F15CA3}"/>
          </ac:spMkLst>
        </pc:spChg>
        <pc:spChg chg="mod">
          <ac:chgData name="Andy Blunt" userId="2gF6gJagYIXhIsAhrvmtSv7/CXVnb6pHBxWlD3wReQw=" providerId="None" clId="Web-{BAA4CDFE-4D82-418F-81D0-2C7035955F9E}" dt="2025-05-02T15:07:11.207" v="1442" actId="20577"/>
          <ac:spMkLst>
            <pc:docMk/>
            <pc:sldMk cId="3268119419" sldId="282"/>
            <ac:spMk id="8" creationId="{D5B36BF2-CE73-470D-FCC1-D925B7D795BA}"/>
          </ac:spMkLst>
        </pc:spChg>
        <pc:spChg chg="mod">
          <ac:chgData name="Andy Blunt" userId="2gF6gJagYIXhIsAhrvmtSv7/CXVnb6pHBxWlD3wReQw=" providerId="None" clId="Web-{BAA4CDFE-4D82-418F-81D0-2C7035955F9E}" dt="2025-05-02T15:07:05.660" v="1426"/>
          <ac:spMkLst>
            <pc:docMk/>
            <pc:sldMk cId="3268119419" sldId="282"/>
            <ac:spMk id="22" creationId="{E772E176-6A90-A534-C0D4-50E7260CA37C}"/>
          </ac:spMkLst>
        </pc:spChg>
        <pc:spChg chg="mod">
          <ac:chgData name="Andy Blunt" userId="2gF6gJagYIXhIsAhrvmtSv7/CXVnb6pHBxWlD3wReQw=" providerId="None" clId="Web-{BAA4CDFE-4D82-418F-81D0-2C7035955F9E}" dt="2025-05-02T15:07:05.660" v="1427"/>
          <ac:spMkLst>
            <pc:docMk/>
            <pc:sldMk cId="3268119419" sldId="282"/>
            <ac:spMk id="23" creationId="{305FEACB-565B-587B-6FD4-E581C5F05004}"/>
          </ac:spMkLst>
        </pc:spChg>
        <pc:spChg chg="mod">
          <ac:chgData name="Andy Blunt" userId="2gF6gJagYIXhIsAhrvmtSv7/CXVnb6pHBxWlD3wReQw=" providerId="None" clId="Web-{BAA4CDFE-4D82-418F-81D0-2C7035955F9E}" dt="2025-05-02T15:07:05.660" v="1428"/>
          <ac:spMkLst>
            <pc:docMk/>
            <pc:sldMk cId="3268119419" sldId="282"/>
            <ac:spMk id="24" creationId="{0CD163F1-A07B-ECF0-89A4-0EE82F739274}"/>
          </ac:spMkLst>
        </pc:spChg>
        <pc:spChg chg="mod">
          <ac:chgData name="Andy Blunt" userId="2gF6gJagYIXhIsAhrvmtSv7/CXVnb6pHBxWlD3wReQw=" providerId="None" clId="Web-{BAA4CDFE-4D82-418F-81D0-2C7035955F9E}" dt="2025-05-02T15:07:05.660" v="1429"/>
          <ac:spMkLst>
            <pc:docMk/>
            <pc:sldMk cId="3268119419" sldId="282"/>
            <ac:spMk id="25" creationId="{2DFB6470-2159-727A-58D9-692AA10FBCA3}"/>
          </ac:spMkLst>
        </pc:spChg>
        <pc:spChg chg="mod">
          <ac:chgData name="Andy Blunt" userId="2gF6gJagYIXhIsAhrvmtSv7/CXVnb6pHBxWlD3wReQw=" providerId="None" clId="Web-{BAA4CDFE-4D82-418F-81D0-2C7035955F9E}" dt="2025-05-02T15:07:05.660" v="1430"/>
          <ac:spMkLst>
            <pc:docMk/>
            <pc:sldMk cId="3268119419" sldId="282"/>
            <ac:spMk id="26" creationId="{237BFC44-8394-A595-66D4-3748015823AD}"/>
          </ac:spMkLst>
        </pc:spChg>
        <pc:spChg chg="mod">
          <ac:chgData name="Andy Blunt" userId="2gF6gJagYIXhIsAhrvmtSv7/CXVnb6pHBxWlD3wReQw=" providerId="None" clId="Web-{BAA4CDFE-4D82-418F-81D0-2C7035955F9E}" dt="2025-05-02T15:07:05.660" v="1431"/>
          <ac:spMkLst>
            <pc:docMk/>
            <pc:sldMk cId="3268119419" sldId="282"/>
            <ac:spMk id="27" creationId="{70EDAE0A-0954-D443-1A8A-D50008A36FEE}"/>
          </ac:spMkLst>
        </pc:spChg>
        <pc:spChg chg="mod">
          <ac:chgData name="Andy Blunt" userId="2gF6gJagYIXhIsAhrvmtSv7/CXVnb6pHBxWlD3wReQw=" providerId="None" clId="Web-{BAA4CDFE-4D82-418F-81D0-2C7035955F9E}" dt="2025-05-02T15:07:05.660" v="1432"/>
          <ac:spMkLst>
            <pc:docMk/>
            <pc:sldMk cId="3268119419" sldId="282"/>
            <ac:spMk id="28" creationId="{AA857F25-6698-148A-B97F-554334307E27}"/>
          </ac:spMkLst>
        </pc:spChg>
        <pc:spChg chg="mod">
          <ac:chgData name="Andy Blunt" userId="2gF6gJagYIXhIsAhrvmtSv7/CXVnb6pHBxWlD3wReQw=" providerId="None" clId="Web-{BAA4CDFE-4D82-418F-81D0-2C7035955F9E}" dt="2025-05-02T15:07:05.660" v="1433"/>
          <ac:spMkLst>
            <pc:docMk/>
            <pc:sldMk cId="3268119419" sldId="282"/>
            <ac:spMk id="29" creationId="{2AA9EA8E-C877-70E4-2ABB-FA41DEF1F19B}"/>
          </ac:spMkLst>
        </pc:spChg>
        <pc:spChg chg="mod">
          <ac:chgData name="Andy Blunt" userId="2gF6gJagYIXhIsAhrvmtSv7/CXVnb6pHBxWlD3wReQw=" providerId="None" clId="Web-{BAA4CDFE-4D82-418F-81D0-2C7035955F9E}" dt="2025-05-02T15:07:05.675" v="1434"/>
          <ac:spMkLst>
            <pc:docMk/>
            <pc:sldMk cId="3268119419" sldId="282"/>
            <ac:spMk id="30" creationId="{2B7EDA6B-06CE-260E-0933-C7148CBDE5AF}"/>
          </ac:spMkLst>
        </pc:spChg>
        <pc:spChg chg="mod">
          <ac:chgData name="Andy Blunt" userId="2gF6gJagYIXhIsAhrvmtSv7/CXVnb6pHBxWlD3wReQw=" providerId="None" clId="Web-{BAA4CDFE-4D82-418F-81D0-2C7035955F9E}" dt="2025-05-02T15:07:05.675" v="1435"/>
          <ac:spMkLst>
            <pc:docMk/>
            <pc:sldMk cId="3268119419" sldId="282"/>
            <ac:spMk id="31" creationId="{64E8F4AB-2C22-14BE-57C3-88F529A14BAB}"/>
          </ac:spMkLst>
        </pc:spChg>
        <pc:spChg chg="mod">
          <ac:chgData name="Andy Blunt" userId="2gF6gJagYIXhIsAhrvmtSv7/CXVnb6pHBxWlD3wReQw=" providerId="None" clId="Web-{BAA4CDFE-4D82-418F-81D0-2C7035955F9E}" dt="2025-05-02T15:07:05.675" v="1436"/>
          <ac:spMkLst>
            <pc:docMk/>
            <pc:sldMk cId="3268119419" sldId="282"/>
            <ac:spMk id="32" creationId="{19E5F4BC-5437-B0E0-5208-258F87871066}"/>
          </ac:spMkLst>
        </pc:spChg>
        <pc:spChg chg="mod">
          <ac:chgData name="Andy Blunt" userId="2gF6gJagYIXhIsAhrvmtSv7/CXVnb6pHBxWlD3wReQw=" providerId="None" clId="Web-{BAA4CDFE-4D82-418F-81D0-2C7035955F9E}" dt="2025-05-02T15:07:05.675" v="1437"/>
          <ac:spMkLst>
            <pc:docMk/>
            <pc:sldMk cId="3268119419" sldId="282"/>
            <ac:spMk id="33" creationId="{5B5F8952-940C-5084-575C-BBFD99B26AF5}"/>
          </ac:spMkLst>
        </pc:spChg>
        <pc:spChg chg="mod">
          <ac:chgData name="Andy Blunt" userId="2gF6gJagYIXhIsAhrvmtSv7/CXVnb6pHBxWlD3wReQw=" providerId="None" clId="Web-{BAA4CDFE-4D82-418F-81D0-2C7035955F9E}" dt="2025-05-02T15:07:05.675" v="1438"/>
          <ac:spMkLst>
            <pc:docMk/>
            <pc:sldMk cId="3268119419" sldId="282"/>
            <ac:spMk id="34" creationId="{ADF8FFF6-8949-4294-5698-BF52B9F0D24E}"/>
          </ac:spMkLst>
        </pc:spChg>
        <pc:spChg chg="mod">
          <ac:chgData name="Andy Blunt" userId="2gF6gJagYIXhIsAhrvmtSv7/CXVnb6pHBxWlD3wReQw=" providerId="None" clId="Web-{BAA4CDFE-4D82-418F-81D0-2C7035955F9E}" dt="2025-05-02T15:07:05.675" v="1439"/>
          <ac:spMkLst>
            <pc:docMk/>
            <pc:sldMk cId="3268119419" sldId="282"/>
            <ac:spMk id="35" creationId="{8C533FFB-476F-C857-4328-3BB6BBC2B932}"/>
          </ac:spMkLst>
        </pc:spChg>
        <pc:spChg chg="mod">
          <ac:chgData name="Andy Blunt" userId="2gF6gJagYIXhIsAhrvmtSv7/CXVnb6pHBxWlD3wReQw=" providerId="None" clId="Web-{BAA4CDFE-4D82-418F-81D0-2C7035955F9E}" dt="2025-05-02T15:07:05.675" v="1440"/>
          <ac:spMkLst>
            <pc:docMk/>
            <pc:sldMk cId="3268119419" sldId="282"/>
            <ac:spMk id="36" creationId="{DA346B3E-2C0D-141B-616A-CBCADBE0EEEF}"/>
          </ac:spMkLst>
        </pc:spChg>
        <pc:spChg chg="mod">
          <ac:chgData name="Andy Blunt" userId="2gF6gJagYIXhIsAhrvmtSv7/CXVnb6pHBxWlD3wReQw=" providerId="None" clId="Web-{BAA4CDFE-4D82-418F-81D0-2C7035955F9E}" dt="2025-05-02T15:07:06.253" v="1441"/>
          <ac:spMkLst>
            <pc:docMk/>
            <pc:sldMk cId="3268119419" sldId="282"/>
            <ac:spMk id="37" creationId="{0BB7780F-068A-4630-CBB2-65F82A16EE43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06:58.769" v="1381" actId="20577"/>
        <pc:sldMkLst>
          <pc:docMk/>
          <pc:sldMk cId="2024466418" sldId="283"/>
        </pc:sldMkLst>
        <pc:spChg chg="mod">
          <ac:chgData name="Andy Blunt" userId="2gF6gJagYIXhIsAhrvmtSv7/CXVnb6pHBxWlD3wReQw=" providerId="None" clId="Web-{BAA4CDFE-4D82-418F-81D0-2C7035955F9E}" dt="2025-05-02T15:06:51.112" v="1372"/>
          <ac:spMkLst>
            <pc:docMk/>
            <pc:sldMk cId="2024466418" sldId="283"/>
            <ac:spMk id="2" creationId="{6D2709A0-0330-698B-C73D-A9FA6727164D}"/>
          </ac:spMkLst>
        </pc:spChg>
        <pc:spChg chg="mod">
          <ac:chgData name="Andy Blunt" userId="2gF6gJagYIXhIsAhrvmtSv7/CXVnb6pHBxWlD3wReQw=" providerId="None" clId="Web-{BAA4CDFE-4D82-418F-81D0-2C7035955F9E}" dt="2025-05-02T15:06:51.112" v="1373"/>
          <ac:spMkLst>
            <pc:docMk/>
            <pc:sldMk cId="2024466418" sldId="283"/>
            <ac:spMk id="5" creationId="{7509E0D7-28D0-3BF0-2039-D7001F283733}"/>
          </ac:spMkLst>
        </pc:spChg>
        <pc:spChg chg="mod">
          <ac:chgData name="Andy Blunt" userId="2gF6gJagYIXhIsAhrvmtSv7/CXVnb6pHBxWlD3wReQw=" providerId="None" clId="Web-{BAA4CDFE-4D82-418F-81D0-2C7035955F9E}" dt="2025-05-02T15:06:51.112" v="1374"/>
          <ac:spMkLst>
            <pc:docMk/>
            <pc:sldMk cId="2024466418" sldId="283"/>
            <ac:spMk id="7" creationId="{72D7D21C-2A8A-C0C4-CE6E-D6C5107E79CC}"/>
          </ac:spMkLst>
        </pc:spChg>
        <pc:spChg chg="mod">
          <ac:chgData name="Andy Blunt" userId="2gF6gJagYIXhIsAhrvmtSv7/CXVnb6pHBxWlD3wReQw=" providerId="None" clId="Web-{BAA4CDFE-4D82-418F-81D0-2C7035955F9E}" dt="2025-05-02T15:06:51.112" v="1375"/>
          <ac:spMkLst>
            <pc:docMk/>
            <pc:sldMk cId="2024466418" sldId="283"/>
            <ac:spMk id="8" creationId="{F04E6FA0-E5CF-52B9-E40B-D7619FA90B77}"/>
          </ac:spMkLst>
        </pc:spChg>
        <pc:spChg chg="mod">
          <ac:chgData name="Andy Blunt" userId="2gF6gJagYIXhIsAhrvmtSv7/CXVnb6pHBxWlD3wReQw=" providerId="None" clId="Web-{BAA4CDFE-4D82-418F-81D0-2C7035955F9E}" dt="2025-05-02T15:06:51.112" v="1376"/>
          <ac:spMkLst>
            <pc:docMk/>
            <pc:sldMk cId="2024466418" sldId="283"/>
            <ac:spMk id="22" creationId="{7C098B50-4EEC-D1A1-51E1-8FBF63755FC3}"/>
          </ac:spMkLst>
        </pc:spChg>
        <pc:spChg chg="mod">
          <ac:chgData name="Andy Blunt" userId="2gF6gJagYIXhIsAhrvmtSv7/CXVnb6pHBxWlD3wReQw=" providerId="None" clId="Web-{BAA4CDFE-4D82-418F-81D0-2C7035955F9E}" dt="2025-05-02T15:06:51.128" v="1377"/>
          <ac:spMkLst>
            <pc:docMk/>
            <pc:sldMk cId="2024466418" sldId="283"/>
            <ac:spMk id="23" creationId="{DCD8A768-5383-DFCF-9622-0E545D2D772B}"/>
          </ac:spMkLst>
        </pc:spChg>
        <pc:spChg chg="mod">
          <ac:chgData name="Andy Blunt" userId="2gF6gJagYIXhIsAhrvmtSv7/CXVnb6pHBxWlD3wReQw=" providerId="None" clId="Web-{BAA4CDFE-4D82-418F-81D0-2C7035955F9E}" dt="2025-05-02T15:06:51.128" v="1378"/>
          <ac:spMkLst>
            <pc:docMk/>
            <pc:sldMk cId="2024466418" sldId="283"/>
            <ac:spMk id="24" creationId="{63D839DA-7CBD-F931-2C8B-FA64D842A5B8}"/>
          </ac:spMkLst>
        </pc:spChg>
        <pc:spChg chg="mod">
          <ac:chgData name="Andy Blunt" userId="2gF6gJagYIXhIsAhrvmtSv7/CXVnb6pHBxWlD3wReQw=" providerId="None" clId="Web-{BAA4CDFE-4D82-418F-81D0-2C7035955F9E}" dt="2025-05-02T15:06:58.769" v="1381" actId="20577"/>
          <ac:spMkLst>
            <pc:docMk/>
            <pc:sldMk cId="2024466418" sldId="283"/>
            <ac:spMk id="25" creationId="{8FC2603C-433D-963C-43B9-BA59FFBC5156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17:03.986" v="1607" actId="20577"/>
        <pc:sldMkLst>
          <pc:docMk/>
          <pc:sldMk cId="605177353" sldId="284"/>
        </pc:sldMkLst>
        <pc:spChg chg="mod">
          <ac:chgData name="Andy Blunt" userId="2gF6gJagYIXhIsAhrvmtSv7/CXVnb6pHBxWlD3wReQw=" providerId="None" clId="Web-{BAA4CDFE-4D82-418F-81D0-2C7035955F9E}" dt="2025-05-02T15:16:23.439" v="1585"/>
          <ac:spMkLst>
            <pc:docMk/>
            <pc:sldMk cId="605177353" sldId="284"/>
            <ac:spMk id="2" creationId="{9073C6C4-3DDE-7483-4F34-1F28F8AD53BB}"/>
          </ac:spMkLst>
        </pc:spChg>
        <pc:spChg chg="mod">
          <ac:chgData name="Andy Blunt" userId="2gF6gJagYIXhIsAhrvmtSv7/CXVnb6pHBxWlD3wReQw=" providerId="None" clId="Web-{BAA4CDFE-4D82-418F-81D0-2C7035955F9E}" dt="2025-05-02T15:16:58.846" v="1606" actId="20577"/>
          <ac:spMkLst>
            <pc:docMk/>
            <pc:sldMk cId="605177353" sldId="284"/>
            <ac:spMk id="3" creationId="{0C06BFA1-DC35-121F-02B3-8FCC1DADD05B}"/>
          </ac:spMkLst>
        </pc:spChg>
        <pc:spChg chg="mod">
          <ac:chgData name="Andy Blunt" userId="2gF6gJagYIXhIsAhrvmtSv7/CXVnb6pHBxWlD3wReQw=" providerId="None" clId="Web-{BAA4CDFE-4D82-418F-81D0-2C7035955F9E}" dt="2025-05-02T15:16:23.455" v="1590"/>
          <ac:spMkLst>
            <pc:docMk/>
            <pc:sldMk cId="605177353" sldId="284"/>
            <ac:spMk id="4" creationId="{48581435-D8D9-57A5-C91E-8ADEA2F2CDF2}"/>
          </ac:spMkLst>
        </pc:spChg>
        <pc:spChg chg="mod">
          <ac:chgData name="Andy Blunt" userId="2gF6gJagYIXhIsAhrvmtSv7/CXVnb6pHBxWlD3wReQw=" providerId="None" clId="Web-{BAA4CDFE-4D82-418F-81D0-2C7035955F9E}" dt="2025-05-02T15:16:23.439" v="1586"/>
          <ac:spMkLst>
            <pc:docMk/>
            <pc:sldMk cId="605177353" sldId="284"/>
            <ac:spMk id="5" creationId="{467E0742-6770-1235-F580-2798D1BEE6B4}"/>
          </ac:spMkLst>
        </pc:spChg>
        <pc:spChg chg="mod">
          <ac:chgData name="Andy Blunt" userId="2gF6gJagYIXhIsAhrvmtSv7/CXVnb6pHBxWlD3wReQw=" providerId="None" clId="Web-{BAA4CDFE-4D82-418F-81D0-2C7035955F9E}" dt="2025-05-02T15:16:23.455" v="1591"/>
          <ac:spMkLst>
            <pc:docMk/>
            <pc:sldMk cId="605177353" sldId="284"/>
            <ac:spMk id="6" creationId="{3035C36E-7199-845E-AFF6-726DDC02A526}"/>
          </ac:spMkLst>
        </pc:spChg>
        <pc:spChg chg="mod">
          <ac:chgData name="Andy Blunt" userId="2gF6gJagYIXhIsAhrvmtSv7/CXVnb6pHBxWlD3wReQw=" providerId="None" clId="Web-{BAA4CDFE-4D82-418F-81D0-2C7035955F9E}" dt="2025-05-02T15:16:23.439" v="1587"/>
          <ac:spMkLst>
            <pc:docMk/>
            <pc:sldMk cId="605177353" sldId="284"/>
            <ac:spMk id="7" creationId="{8358082A-64B7-6B96-7FC7-237F996D98E0}"/>
          </ac:spMkLst>
        </pc:spChg>
        <pc:spChg chg="mod">
          <ac:chgData name="Andy Blunt" userId="2gF6gJagYIXhIsAhrvmtSv7/CXVnb6pHBxWlD3wReQw=" providerId="None" clId="Web-{BAA4CDFE-4D82-418F-81D0-2C7035955F9E}" dt="2025-05-02T15:16:23.439" v="1588"/>
          <ac:spMkLst>
            <pc:docMk/>
            <pc:sldMk cId="605177353" sldId="284"/>
            <ac:spMk id="8" creationId="{27F0F413-D3C2-3905-B7AD-17A39FEDBDFD}"/>
          </ac:spMkLst>
        </pc:spChg>
        <pc:spChg chg="mod">
          <ac:chgData name="Andy Blunt" userId="2gF6gJagYIXhIsAhrvmtSv7/CXVnb6pHBxWlD3wReQw=" providerId="None" clId="Web-{BAA4CDFE-4D82-418F-81D0-2C7035955F9E}" dt="2025-05-02T15:16:23.455" v="1592"/>
          <ac:spMkLst>
            <pc:docMk/>
            <pc:sldMk cId="605177353" sldId="284"/>
            <ac:spMk id="9" creationId="{26FEEC80-D827-2311-148A-C820FFFC91A5}"/>
          </ac:spMkLst>
        </pc:spChg>
        <pc:spChg chg="mod">
          <ac:chgData name="Andy Blunt" userId="2gF6gJagYIXhIsAhrvmtSv7/CXVnb6pHBxWlD3wReQw=" providerId="None" clId="Web-{BAA4CDFE-4D82-418F-81D0-2C7035955F9E}" dt="2025-05-02T15:16:23.455" v="1593"/>
          <ac:spMkLst>
            <pc:docMk/>
            <pc:sldMk cId="605177353" sldId="284"/>
            <ac:spMk id="10" creationId="{93778066-22FC-2DDF-B4DB-41B41ECAF844}"/>
          </ac:spMkLst>
        </pc:spChg>
        <pc:spChg chg="mod">
          <ac:chgData name="Andy Blunt" userId="2gF6gJagYIXhIsAhrvmtSv7/CXVnb6pHBxWlD3wReQw=" providerId="None" clId="Web-{BAA4CDFE-4D82-418F-81D0-2C7035955F9E}" dt="2025-05-02T15:16:23.455" v="1594"/>
          <ac:spMkLst>
            <pc:docMk/>
            <pc:sldMk cId="605177353" sldId="284"/>
            <ac:spMk id="11" creationId="{91EC6EB4-D2B5-A5E5-54F0-2F2991AADCB5}"/>
          </ac:spMkLst>
        </pc:spChg>
        <pc:spChg chg="mod">
          <ac:chgData name="Andy Blunt" userId="2gF6gJagYIXhIsAhrvmtSv7/CXVnb6pHBxWlD3wReQw=" providerId="None" clId="Web-{BAA4CDFE-4D82-418F-81D0-2C7035955F9E}" dt="2025-05-02T15:16:23.455" v="1595"/>
          <ac:spMkLst>
            <pc:docMk/>
            <pc:sldMk cId="605177353" sldId="284"/>
            <ac:spMk id="12" creationId="{E7F3EC9A-5ED3-3BD8-E0E2-61EC43AB17A8}"/>
          </ac:spMkLst>
        </pc:spChg>
        <pc:spChg chg="mod">
          <ac:chgData name="Andy Blunt" userId="2gF6gJagYIXhIsAhrvmtSv7/CXVnb6pHBxWlD3wReQw=" providerId="None" clId="Web-{BAA4CDFE-4D82-418F-81D0-2C7035955F9E}" dt="2025-05-02T15:16:23.455" v="1596"/>
          <ac:spMkLst>
            <pc:docMk/>
            <pc:sldMk cId="605177353" sldId="284"/>
            <ac:spMk id="13" creationId="{4583E481-8389-2981-770E-B62D348076ED}"/>
          </ac:spMkLst>
        </pc:spChg>
        <pc:spChg chg="mod">
          <ac:chgData name="Andy Blunt" userId="2gF6gJagYIXhIsAhrvmtSv7/CXVnb6pHBxWlD3wReQw=" providerId="None" clId="Web-{BAA4CDFE-4D82-418F-81D0-2C7035955F9E}" dt="2025-05-02T15:16:23.470" v="1597"/>
          <ac:spMkLst>
            <pc:docMk/>
            <pc:sldMk cId="605177353" sldId="284"/>
            <ac:spMk id="14" creationId="{765F4C4E-D26E-1D25-8F3F-8D57B158FD97}"/>
          </ac:spMkLst>
        </pc:spChg>
        <pc:spChg chg="mod">
          <ac:chgData name="Andy Blunt" userId="2gF6gJagYIXhIsAhrvmtSv7/CXVnb6pHBxWlD3wReQw=" providerId="None" clId="Web-{BAA4CDFE-4D82-418F-81D0-2C7035955F9E}" dt="2025-05-02T15:16:23.470" v="1598"/>
          <ac:spMkLst>
            <pc:docMk/>
            <pc:sldMk cId="605177353" sldId="284"/>
            <ac:spMk id="15" creationId="{F78FBAE9-D056-A2F2-11E1-633F460EB6C3}"/>
          </ac:spMkLst>
        </pc:spChg>
        <pc:spChg chg="mod">
          <ac:chgData name="Andy Blunt" userId="2gF6gJagYIXhIsAhrvmtSv7/CXVnb6pHBxWlD3wReQw=" providerId="None" clId="Web-{BAA4CDFE-4D82-418F-81D0-2C7035955F9E}" dt="2025-05-02T15:16:23.470" v="1599"/>
          <ac:spMkLst>
            <pc:docMk/>
            <pc:sldMk cId="605177353" sldId="284"/>
            <ac:spMk id="16" creationId="{D2E23D00-C9E6-DC54-5FFE-B907F7A1A9F2}"/>
          </ac:spMkLst>
        </pc:spChg>
        <pc:spChg chg="mod">
          <ac:chgData name="Andy Blunt" userId="2gF6gJagYIXhIsAhrvmtSv7/CXVnb6pHBxWlD3wReQw=" providerId="None" clId="Web-{BAA4CDFE-4D82-418F-81D0-2C7035955F9E}" dt="2025-05-02T15:16:23.470" v="1600"/>
          <ac:spMkLst>
            <pc:docMk/>
            <pc:sldMk cId="605177353" sldId="284"/>
            <ac:spMk id="17" creationId="{589E8FCF-500A-DC90-9B09-49BFFC813D10}"/>
          </ac:spMkLst>
        </pc:spChg>
        <pc:spChg chg="mod">
          <ac:chgData name="Andy Blunt" userId="2gF6gJagYIXhIsAhrvmtSv7/CXVnb6pHBxWlD3wReQw=" providerId="None" clId="Web-{BAA4CDFE-4D82-418F-81D0-2C7035955F9E}" dt="2025-05-02T15:16:23.470" v="1601"/>
          <ac:spMkLst>
            <pc:docMk/>
            <pc:sldMk cId="605177353" sldId="284"/>
            <ac:spMk id="18" creationId="{074353E6-6785-B7B5-32F5-C17C301262C4}"/>
          </ac:spMkLst>
        </pc:spChg>
        <pc:spChg chg="mod">
          <ac:chgData name="Andy Blunt" userId="2gF6gJagYIXhIsAhrvmtSv7/CXVnb6pHBxWlD3wReQw=" providerId="None" clId="Web-{BAA4CDFE-4D82-418F-81D0-2C7035955F9E}" dt="2025-05-02T15:16:23.470" v="1602"/>
          <ac:spMkLst>
            <pc:docMk/>
            <pc:sldMk cId="605177353" sldId="284"/>
            <ac:spMk id="19" creationId="{9CCEF02C-3DC3-5F39-F8A7-71F8D8F48A34}"/>
          </ac:spMkLst>
        </pc:spChg>
        <pc:spChg chg="mod">
          <ac:chgData name="Andy Blunt" userId="2gF6gJagYIXhIsAhrvmtSv7/CXVnb6pHBxWlD3wReQw=" providerId="None" clId="Web-{BAA4CDFE-4D82-418F-81D0-2C7035955F9E}" dt="2025-05-02T15:17:03.986" v="1607" actId="20577"/>
          <ac:spMkLst>
            <pc:docMk/>
            <pc:sldMk cId="605177353" sldId="284"/>
            <ac:spMk id="20" creationId="{C1D214DE-7BA2-6107-A4E1-452F2340B7F4}"/>
          </ac:spMkLst>
        </pc:spChg>
        <pc:spChg chg="mod">
          <ac:chgData name="Andy Blunt" userId="2gF6gJagYIXhIsAhrvmtSv7/CXVnb6pHBxWlD3wReQw=" providerId="None" clId="Web-{BAA4CDFE-4D82-418F-81D0-2C7035955F9E}" dt="2025-05-02T15:16:24.314" v="1604"/>
          <ac:spMkLst>
            <pc:docMk/>
            <pc:sldMk cId="605177353" sldId="284"/>
            <ac:spMk id="21" creationId="{80BD52C9-B06E-4C6F-0333-6564E195D921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18:29.879" v="1688"/>
        <pc:sldMkLst>
          <pc:docMk/>
          <pc:sldMk cId="1420197752" sldId="285"/>
        </pc:sldMkLst>
        <pc:spChg chg="mod">
          <ac:chgData name="Andy Blunt" userId="2gF6gJagYIXhIsAhrvmtSv7/CXVnb6pHBxWlD3wReQw=" providerId="None" clId="Web-{BAA4CDFE-4D82-418F-81D0-2C7035955F9E}" dt="2025-05-02T15:18:29.301" v="1669"/>
          <ac:spMkLst>
            <pc:docMk/>
            <pc:sldMk cId="1420197752" sldId="285"/>
            <ac:spMk id="2" creationId="{1B711722-9DC5-5A9B-DEA2-2342DA5B8BF0}"/>
          </ac:spMkLst>
        </pc:spChg>
        <pc:spChg chg="mod">
          <ac:chgData name="Andy Blunt" userId="2gF6gJagYIXhIsAhrvmtSv7/CXVnb6pHBxWlD3wReQw=" providerId="None" clId="Web-{BAA4CDFE-4D82-418F-81D0-2C7035955F9E}" dt="2025-05-02T15:18:29.317" v="1673"/>
          <ac:spMkLst>
            <pc:docMk/>
            <pc:sldMk cId="1420197752" sldId="285"/>
            <ac:spMk id="3" creationId="{EB3A3DA2-F95E-CBFD-8F79-3ECBF406349E}"/>
          </ac:spMkLst>
        </pc:spChg>
        <pc:spChg chg="mod">
          <ac:chgData name="Andy Blunt" userId="2gF6gJagYIXhIsAhrvmtSv7/CXVnb6pHBxWlD3wReQw=" providerId="None" clId="Web-{BAA4CDFE-4D82-418F-81D0-2C7035955F9E}" dt="2025-05-02T15:18:29.317" v="1674"/>
          <ac:spMkLst>
            <pc:docMk/>
            <pc:sldMk cId="1420197752" sldId="285"/>
            <ac:spMk id="4" creationId="{A7F38110-8C35-972B-7F5F-031CB38B14E6}"/>
          </ac:spMkLst>
        </pc:spChg>
        <pc:spChg chg="mod">
          <ac:chgData name="Andy Blunt" userId="2gF6gJagYIXhIsAhrvmtSv7/CXVnb6pHBxWlD3wReQw=" providerId="None" clId="Web-{BAA4CDFE-4D82-418F-81D0-2C7035955F9E}" dt="2025-05-02T15:18:29.301" v="1670"/>
          <ac:spMkLst>
            <pc:docMk/>
            <pc:sldMk cId="1420197752" sldId="285"/>
            <ac:spMk id="5" creationId="{18961C10-26F6-6D7C-3750-C454FD8B87F8}"/>
          </ac:spMkLst>
        </pc:spChg>
        <pc:spChg chg="mod">
          <ac:chgData name="Andy Blunt" userId="2gF6gJagYIXhIsAhrvmtSv7/CXVnb6pHBxWlD3wReQw=" providerId="None" clId="Web-{BAA4CDFE-4D82-418F-81D0-2C7035955F9E}" dt="2025-05-02T15:18:29.317" v="1675"/>
          <ac:spMkLst>
            <pc:docMk/>
            <pc:sldMk cId="1420197752" sldId="285"/>
            <ac:spMk id="6" creationId="{5103C8A7-4A51-33EE-D805-F9C80677D6A8}"/>
          </ac:spMkLst>
        </pc:spChg>
        <pc:spChg chg="mod">
          <ac:chgData name="Andy Blunt" userId="2gF6gJagYIXhIsAhrvmtSv7/CXVnb6pHBxWlD3wReQw=" providerId="None" clId="Web-{BAA4CDFE-4D82-418F-81D0-2C7035955F9E}" dt="2025-05-02T15:18:29.301" v="1671"/>
          <ac:spMkLst>
            <pc:docMk/>
            <pc:sldMk cId="1420197752" sldId="285"/>
            <ac:spMk id="7" creationId="{EE2FCCAD-20AB-0145-58DF-AF8E7467F10D}"/>
          </ac:spMkLst>
        </pc:spChg>
        <pc:spChg chg="mod">
          <ac:chgData name="Andy Blunt" userId="2gF6gJagYIXhIsAhrvmtSv7/CXVnb6pHBxWlD3wReQw=" providerId="None" clId="Web-{BAA4CDFE-4D82-418F-81D0-2C7035955F9E}" dt="2025-05-02T15:18:29.317" v="1672"/>
          <ac:spMkLst>
            <pc:docMk/>
            <pc:sldMk cId="1420197752" sldId="285"/>
            <ac:spMk id="8" creationId="{0723B9C9-2918-7B7F-E278-2626EB556803}"/>
          </ac:spMkLst>
        </pc:spChg>
        <pc:spChg chg="mod">
          <ac:chgData name="Andy Blunt" userId="2gF6gJagYIXhIsAhrvmtSv7/CXVnb6pHBxWlD3wReQw=" providerId="None" clId="Web-{BAA4CDFE-4D82-418F-81D0-2C7035955F9E}" dt="2025-05-02T15:18:29.317" v="1676"/>
          <ac:spMkLst>
            <pc:docMk/>
            <pc:sldMk cId="1420197752" sldId="285"/>
            <ac:spMk id="9" creationId="{9AA45B84-23CB-A5EA-D995-0521B6EC7D87}"/>
          </ac:spMkLst>
        </pc:spChg>
        <pc:spChg chg="mod">
          <ac:chgData name="Andy Blunt" userId="2gF6gJagYIXhIsAhrvmtSv7/CXVnb6pHBxWlD3wReQw=" providerId="None" clId="Web-{BAA4CDFE-4D82-418F-81D0-2C7035955F9E}" dt="2025-05-02T15:18:29.332" v="1677"/>
          <ac:spMkLst>
            <pc:docMk/>
            <pc:sldMk cId="1420197752" sldId="285"/>
            <ac:spMk id="10" creationId="{66A5D48B-FD07-A38E-A89C-20EBF7866E1B}"/>
          </ac:spMkLst>
        </pc:spChg>
        <pc:spChg chg="mod">
          <ac:chgData name="Andy Blunt" userId="2gF6gJagYIXhIsAhrvmtSv7/CXVnb6pHBxWlD3wReQw=" providerId="None" clId="Web-{BAA4CDFE-4D82-418F-81D0-2C7035955F9E}" dt="2025-05-02T15:18:29.332" v="1678"/>
          <ac:spMkLst>
            <pc:docMk/>
            <pc:sldMk cId="1420197752" sldId="285"/>
            <ac:spMk id="11" creationId="{484488CF-2EE9-C267-6E87-541009F91516}"/>
          </ac:spMkLst>
        </pc:spChg>
        <pc:spChg chg="mod">
          <ac:chgData name="Andy Blunt" userId="2gF6gJagYIXhIsAhrvmtSv7/CXVnb6pHBxWlD3wReQw=" providerId="None" clId="Web-{BAA4CDFE-4D82-418F-81D0-2C7035955F9E}" dt="2025-05-02T15:18:29.332" v="1679"/>
          <ac:spMkLst>
            <pc:docMk/>
            <pc:sldMk cId="1420197752" sldId="285"/>
            <ac:spMk id="12" creationId="{21CCA7BD-FC0C-B353-D963-58139276354A}"/>
          </ac:spMkLst>
        </pc:spChg>
        <pc:spChg chg="mod">
          <ac:chgData name="Andy Blunt" userId="2gF6gJagYIXhIsAhrvmtSv7/CXVnb6pHBxWlD3wReQw=" providerId="None" clId="Web-{BAA4CDFE-4D82-418F-81D0-2C7035955F9E}" dt="2025-05-02T15:18:29.332" v="1680"/>
          <ac:spMkLst>
            <pc:docMk/>
            <pc:sldMk cId="1420197752" sldId="285"/>
            <ac:spMk id="13" creationId="{8F27C25D-AE2A-E1DA-2C04-6BA9D6C0BC52}"/>
          </ac:spMkLst>
        </pc:spChg>
        <pc:spChg chg="mod">
          <ac:chgData name="Andy Blunt" userId="2gF6gJagYIXhIsAhrvmtSv7/CXVnb6pHBxWlD3wReQw=" providerId="None" clId="Web-{BAA4CDFE-4D82-418F-81D0-2C7035955F9E}" dt="2025-05-02T15:18:29.332" v="1681"/>
          <ac:spMkLst>
            <pc:docMk/>
            <pc:sldMk cId="1420197752" sldId="285"/>
            <ac:spMk id="14" creationId="{91192BCC-0B23-307F-9F03-F1FD6215FDAB}"/>
          </ac:spMkLst>
        </pc:spChg>
        <pc:spChg chg="mod">
          <ac:chgData name="Andy Blunt" userId="2gF6gJagYIXhIsAhrvmtSv7/CXVnb6pHBxWlD3wReQw=" providerId="None" clId="Web-{BAA4CDFE-4D82-418F-81D0-2C7035955F9E}" dt="2025-05-02T15:18:29.332" v="1682"/>
          <ac:spMkLst>
            <pc:docMk/>
            <pc:sldMk cId="1420197752" sldId="285"/>
            <ac:spMk id="15" creationId="{947B93D2-B587-AB38-FE50-3AEBFC01D7D2}"/>
          </ac:spMkLst>
        </pc:spChg>
        <pc:spChg chg="mod">
          <ac:chgData name="Andy Blunt" userId="2gF6gJagYIXhIsAhrvmtSv7/CXVnb6pHBxWlD3wReQw=" providerId="None" clId="Web-{BAA4CDFE-4D82-418F-81D0-2C7035955F9E}" dt="2025-05-02T15:18:29.332" v="1683"/>
          <ac:spMkLst>
            <pc:docMk/>
            <pc:sldMk cId="1420197752" sldId="285"/>
            <ac:spMk id="16" creationId="{3FD969BA-B616-53BE-66A1-374738D8A518}"/>
          </ac:spMkLst>
        </pc:spChg>
        <pc:spChg chg="mod">
          <ac:chgData name="Andy Blunt" userId="2gF6gJagYIXhIsAhrvmtSv7/CXVnb6pHBxWlD3wReQw=" providerId="None" clId="Web-{BAA4CDFE-4D82-418F-81D0-2C7035955F9E}" dt="2025-05-02T15:18:29.332" v="1684"/>
          <ac:spMkLst>
            <pc:docMk/>
            <pc:sldMk cId="1420197752" sldId="285"/>
            <ac:spMk id="17" creationId="{707DBD44-CE3B-9C6F-77DF-F9600A962238}"/>
          </ac:spMkLst>
        </pc:spChg>
        <pc:spChg chg="mod">
          <ac:chgData name="Andy Blunt" userId="2gF6gJagYIXhIsAhrvmtSv7/CXVnb6pHBxWlD3wReQw=" providerId="None" clId="Web-{BAA4CDFE-4D82-418F-81D0-2C7035955F9E}" dt="2025-05-02T15:18:29.348" v="1685"/>
          <ac:spMkLst>
            <pc:docMk/>
            <pc:sldMk cId="1420197752" sldId="285"/>
            <ac:spMk id="18" creationId="{1C5DABA4-B49F-D29F-6DA6-8185F6A71D98}"/>
          </ac:spMkLst>
        </pc:spChg>
        <pc:spChg chg="mod">
          <ac:chgData name="Andy Blunt" userId="2gF6gJagYIXhIsAhrvmtSv7/CXVnb6pHBxWlD3wReQw=" providerId="None" clId="Web-{BAA4CDFE-4D82-418F-81D0-2C7035955F9E}" dt="2025-05-02T15:18:29.348" v="1686"/>
          <ac:spMkLst>
            <pc:docMk/>
            <pc:sldMk cId="1420197752" sldId="285"/>
            <ac:spMk id="19" creationId="{30B78D04-B27D-9AA9-FF84-925B0CF13F80}"/>
          </ac:spMkLst>
        </pc:spChg>
        <pc:spChg chg="mod">
          <ac:chgData name="Andy Blunt" userId="2gF6gJagYIXhIsAhrvmtSv7/CXVnb6pHBxWlD3wReQw=" providerId="None" clId="Web-{BAA4CDFE-4D82-418F-81D0-2C7035955F9E}" dt="2025-05-02T15:18:29.348" v="1687"/>
          <ac:spMkLst>
            <pc:docMk/>
            <pc:sldMk cId="1420197752" sldId="285"/>
            <ac:spMk id="20" creationId="{589770C5-CD97-B8B1-0920-F67EC0A0971E}"/>
          </ac:spMkLst>
        </pc:spChg>
        <pc:spChg chg="mod">
          <ac:chgData name="Andy Blunt" userId="2gF6gJagYIXhIsAhrvmtSv7/CXVnb6pHBxWlD3wReQw=" providerId="None" clId="Web-{BAA4CDFE-4D82-418F-81D0-2C7035955F9E}" dt="2025-05-02T15:18:29.879" v="1688"/>
          <ac:spMkLst>
            <pc:docMk/>
            <pc:sldMk cId="1420197752" sldId="285"/>
            <ac:spMk id="21" creationId="{BE4D404A-40DD-59A3-FC14-2AC2C39585CE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20:23.272" v="1777"/>
        <pc:sldMkLst>
          <pc:docMk/>
          <pc:sldMk cId="934302995" sldId="286"/>
        </pc:sldMkLst>
        <pc:spChg chg="mod">
          <ac:chgData name="Andy Blunt" userId="2gF6gJagYIXhIsAhrvmtSv7/CXVnb6pHBxWlD3wReQw=" providerId="None" clId="Web-{BAA4CDFE-4D82-418F-81D0-2C7035955F9E}" dt="2025-05-02T15:19:52.115" v="1750"/>
          <ac:spMkLst>
            <pc:docMk/>
            <pc:sldMk cId="934302995" sldId="286"/>
            <ac:spMk id="2" creationId="{93C8A24E-43DF-A0CB-6292-FE8BEABEED57}"/>
          </ac:spMkLst>
        </pc:spChg>
        <pc:spChg chg="mod">
          <ac:chgData name="Andy Blunt" userId="2gF6gJagYIXhIsAhrvmtSv7/CXVnb6pHBxWlD3wReQw=" providerId="None" clId="Web-{BAA4CDFE-4D82-418F-81D0-2C7035955F9E}" dt="2025-05-02T15:19:52.131" v="1754"/>
          <ac:spMkLst>
            <pc:docMk/>
            <pc:sldMk cId="934302995" sldId="286"/>
            <ac:spMk id="3" creationId="{EA047708-65F3-0391-EBDC-1636F2C32EDD}"/>
          </ac:spMkLst>
        </pc:spChg>
        <pc:spChg chg="mod">
          <ac:chgData name="Andy Blunt" userId="2gF6gJagYIXhIsAhrvmtSv7/CXVnb6pHBxWlD3wReQw=" providerId="None" clId="Web-{BAA4CDFE-4D82-418F-81D0-2C7035955F9E}" dt="2025-05-02T15:19:52.131" v="1755"/>
          <ac:spMkLst>
            <pc:docMk/>
            <pc:sldMk cId="934302995" sldId="286"/>
            <ac:spMk id="4" creationId="{89CC16D5-6C65-ACD8-E45A-ADE05559441F}"/>
          </ac:spMkLst>
        </pc:spChg>
        <pc:spChg chg="mod">
          <ac:chgData name="Andy Blunt" userId="2gF6gJagYIXhIsAhrvmtSv7/CXVnb6pHBxWlD3wReQw=" providerId="None" clId="Web-{BAA4CDFE-4D82-418F-81D0-2C7035955F9E}" dt="2025-05-02T15:19:52.115" v="1751"/>
          <ac:spMkLst>
            <pc:docMk/>
            <pc:sldMk cId="934302995" sldId="286"/>
            <ac:spMk id="5" creationId="{54275171-2CDB-A0CE-CEAC-25A093936478}"/>
          </ac:spMkLst>
        </pc:spChg>
        <pc:spChg chg="mod">
          <ac:chgData name="Andy Blunt" userId="2gF6gJagYIXhIsAhrvmtSv7/CXVnb6pHBxWlD3wReQw=" providerId="None" clId="Web-{BAA4CDFE-4D82-418F-81D0-2C7035955F9E}" dt="2025-05-02T15:19:52.131" v="1756"/>
          <ac:spMkLst>
            <pc:docMk/>
            <pc:sldMk cId="934302995" sldId="286"/>
            <ac:spMk id="6" creationId="{434D60DD-8C08-07B3-4202-432FE151D76B}"/>
          </ac:spMkLst>
        </pc:spChg>
        <pc:spChg chg="mod">
          <ac:chgData name="Andy Blunt" userId="2gF6gJagYIXhIsAhrvmtSv7/CXVnb6pHBxWlD3wReQw=" providerId="None" clId="Web-{BAA4CDFE-4D82-418F-81D0-2C7035955F9E}" dt="2025-05-02T15:19:52.131" v="1752"/>
          <ac:spMkLst>
            <pc:docMk/>
            <pc:sldMk cId="934302995" sldId="286"/>
            <ac:spMk id="7" creationId="{50331995-8842-42BC-6365-899882033517}"/>
          </ac:spMkLst>
        </pc:spChg>
        <pc:spChg chg="mod">
          <ac:chgData name="Andy Blunt" userId="2gF6gJagYIXhIsAhrvmtSv7/CXVnb6pHBxWlD3wReQw=" providerId="None" clId="Web-{BAA4CDFE-4D82-418F-81D0-2C7035955F9E}" dt="2025-05-02T15:19:56.522" v="1770" actId="20577"/>
          <ac:spMkLst>
            <pc:docMk/>
            <pc:sldMk cId="934302995" sldId="286"/>
            <ac:spMk id="8" creationId="{72173FF3-8462-C0AB-68A6-88BC7AA37E53}"/>
          </ac:spMkLst>
        </pc:spChg>
        <pc:spChg chg="mod">
          <ac:chgData name="Andy Blunt" userId="2gF6gJagYIXhIsAhrvmtSv7/CXVnb6pHBxWlD3wReQw=" providerId="None" clId="Web-{BAA4CDFE-4D82-418F-81D0-2C7035955F9E}" dt="2025-05-02T15:19:52.131" v="1757"/>
          <ac:spMkLst>
            <pc:docMk/>
            <pc:sldMk cId="934302995" sldId="286"/>
            <ac:spMk id="9" creationId="{E245228B-6619-A858-9BAF-DE59E7068581}"/>
          </ac:spMkLst>
        </pc:spChg>
        <pc:spChg chg="mod">
          <ac:chgData name="Andy Blunt" userId="2gF6gJagYIXhIsAhrvmtSv7/CXVnb6pHBxWlD3wReQw=" providerId="None" clId="Web-{BAA4CDFE-4D82-418F-81D0-2C7035955F9E}" dt="2025-05-02T15:19:52.131" v="1758"/>
          <ac:spMkLst>
            <pc:docMk/>
            <pc:sldMk cId="934302995" sldId="286"/>
            <ac:spMk id="10" creationId="{417D9C35-B364-B2B5-8624-0CEDEF03862C}"/>
          </ac:spMkLst>
        </pc:spChg>
        <pc:spChg chg="mod">
          <ac:chgData name="Andy Blunt" userId="2gF6gJagYIXhIsAhrvmtSv7/CXVnb6pHBxWlD3wReQw=" providerId="None" clId="Web-{BAA4CDFE-4D82-418F-81D0-2C7035955F9E}" dt="2025-05-02T15:19:52.131" v="1759"/>
          <ac:spMkLst>
            <pc:docMk/>
            <pc:sldMk cId="934302995" sldId="286"/>
            <ac:spMk id="11" creationId="{9818B2C9-C8C9-0E35-DE77-10B74E8DDF5F}"/>
          </ac:spMkLst>
        </pc:spChg>
        <pc:spChg chg="mod">
          <ac:chgData name="Andy Blunt" userId="2gF6gJagYIXhIsAhrvmtSv7/CXVnb6pHBxWlD3wReQw=" providerId="None" clId="Web-{BAA4CDFE-4D82-418F-81D0-2C7035955F9E}" dt="2025-05-02T15:20:01.616" v="1771" actId="20577"/>
          <ac:spMkLst>
            <pc:docMk/>
            <pc:sldMk cId="934302995" sldId="286"/>
            <ac:spMk id="12" creationId="{88354F62-48C1-573C-66B6-689A8AC321F2}"/>
          </ac:spMkLst>
        </pc:spChg>
        <pc:spChg chg="mod">
          <ac:chgData name="Andy Blunt" userId="2gF6gJagYIXhIsAhrvmtSv7/CXVnb6pHBxWlD3wReQw=" providerId="None" clId="Web-{BAA4CDFE-4D82-418F-81D0-2C7035955F9E}" dt="2025-05-02T15:19:52.131" v="1761"/>
          <ac:spMkLst>
            <pc:docMk/>
            <pc:sldMk cId="934302995" sldId="286"/>
            <ac:spMk id="13" creationId="{6E31C636-D908-B715-F0E4-800061232AE1}"/>
          </ac:spMkLst>
        </pc:spChg>
        <pc:spChg chg="mod">
          <ac:chgData name="Andy Blunt" userId="2gF6gJagYIXhIsAhrvmtSv7/CXVnb6pHBxWlD3wReQw=" providerId="None" clId="Web-{BAA4CDFE-4D82-418F-81D0-2C7035955F9E}" dt="2025-05-02T15:19:52.131" v="1762"/>
          <ac:spMkLst>
            <pc:docMk/>
            <pc:sldMk cId="934302995" sldId="286"/>
            <ac:spMk id="14" creationId="{4D1B9B4D-6572-F7C8-99BC-868C03344BB7}"/>
          </ac:spMkLst>
        </pc:spChg>
        <pc:spChg chg="mod">
          <ac:chgData name="Andy Blunt" userId="2gF6gJagYIXhIsAhrvmtSv7/CXVnb6pHBxWlD3wReQw=" providerId="None" clId="Web-{BAA4CDFE-4D82-418F-81D0-2C7035955F9E}" dt="2025-05-02T15:20:16.600" v="1775" actId="20577"/>
          <ac:spMkLst>
            <pc:docMk/>
            <pc:sldMk cId="934302995" sldId="286"/>
            <ac:spMk id="15" creationId="{0B17CB68-CB6C-3B42-86BC-FFB16358BA38}"/>
          </ac:spMkLst>
        </pc:spChg>
        <pc:spChg chg="mod">
          <ac:chgData name="Andy Blunt" userId="2gF6gJagYIXhIsAhrvmtSv7/CXVnb6pHBxWlD3wReQw=" providerId="None" clId="Web-{BAA4CDFE-4D82-418F-81D0-2C7035955F9E}" dt="2025-05-02T15:19:52.131" v="1764"/>
          <ac:spMkLst>
            <pc:docMk/>
            <pc:sldMk cId="934302995" sldId="286"/>
            <ac:spMk id="16" creationId="{3D590018-0CF3-720C-C06A-566D64B61B2C}"/>
          </ac:spMkLst>
        </pc:spChg>
        <pc:spChg chg="mod">
          <ac:chgData name="Andy Blunt" userId="2gF6gJagYIXhIsAhrvmtSv7/CXVnb6pHBxWlD3wReQw=" providerId="None" clId="Web-{BAA4CDFE-4D82-418F-81D0-2C7035955F9E}" dt="2025-05-02T15:20:09.881" v="1773" actId="20577"/>
          <ac:spMkLst>
            <pc:docMk/>
            <pc:sldMk cId="934302995" sldId="286"/>
            <ac:spMk id="17" creationId="{4E6DBD18-0221-D7D6-401E-5D4621D9C2B4}"/>
          </ac:spMkLst>
        </pc:spChg>
        <pc:spChg chg="mod">
          <ac:chgData name="Andy Blunt" userId="2gF6gJagYIXhIsAhrvmtSv7/CXVnb6pHBxWlD3wReQw=" providerId="None" clId="Web-{BAA4CDFE-4D82-418F-81D0-2C7035955F9E}" dt="2025-05-02T15:20:23.210" v="1776"/>
          <ac:spMkLst>
            <pc:docMk/>
            <pc:sldMk cId="934302995" sldId="286"/>
            <ac:spMk id="18" creationId="{BC556885-23F4-03F1-8182-956E435F4E89}"/>
          </ac:spMkLst>
        </pc:spChg>
        <pc:spChg chg="mod">
          <ac:chgData name="Andy Blunt" userId="2gF6gJagYIXhIsAhrvmtSv7/CXVnb6pHBxWlD3wReQw=" providerId="None" clId="Web-{BAA4CDFE-4D82-418F-81D0-2C7035955F9E}" dt="2025-05-02T15:19:52.147" v="1767"/>
          <ac:spMkLst>
            <pc:docMk/>
            <pc:sldMk cId="934302995" sldId="286"/>
            <ac:spMk id="19" creationId="{AAF1815C-DA04-3F7A-28D9-815F6223EE16}"/>
          </ac:spMkLst>
        </pc:spChg>
        <pc:spChg chg="mod">
          <ac:chgData name="Andy Blunt" userId="2gF6gJagYIXhIsAhrvmtSv7/CXVnb6pHBxWlD3wReQw=" providerId="None" clId="Web-{BAA4CDFE-4D82-418F-81D0-2C7035955F9E}" dt="2025-05-02T15:19:52.147" v="1768"/>
          <ac:spMkLst>
            <pc:docMk/>
            <pc:sldMk cId="934302995" sldId="286"/>
            <ac:spMk id="20" creationId="{C56D4A48-6C31-0876-9581-D4154B748911}"/>
          </ac:spMkLst>
        </pc:spChg>
        <pc:spChg chg="mod">
          <ac:chgData name="Andy Blunt" userId="2gF6gJagYIXhIsAhrvmtSv7/CXVnb6pHBxWlD3wReQw=" providerId="None" clId="Web-{BAA4CDFE-4D82-418F-81D0-2C7035955F9E}" dt="2025-05-02T15:20:23.272" v="1777"/>
          <ac:spMkLst>
            <pc:docMk/>
            <pc:sldMk cId="934302995" sldId="286"/>
            <ac:spMk id="21" creationId="{62D06EA2-D46C-22B4-7224-BC5A51FF79A5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22:15.931" v="1860" actId="20577"/>
        <pc:sldMkLst>
          <pc:docMk/>
          <pc:sldMk cId="1373703428" sldId="287"/>
        </pc:sldMkLst>
        <pc:spChg chg="mod">
          <ac:chgData name="Andy Blunt" userId="2gF6gJagYIXhIsAhrvmtSv7/CXVnb6pHBxWlD3wReQw=" providerId="None" clId="Web-{BAA4CDFE-4D82-418F-81D0-2C7035955F9E}" dt="2025-05-02T15:22:08.572" v="1839"/>
          <ac:spMkLst>
            <pc:docMk/>
            <pc:sldMk cId="1373703428" sldId="287"/>
            <ac:spMk id="2" creationId="{3C9A06B7-E63F-C504-0D9E-227610BBFDE7}"/>
          </ac:spMkLst>
        </pc:spChg>
        <pc:spChg chg="mod">
          <ac:chgData name="Andy Blunt" userId="2gF6gJagYIXhIsAhrvmtSv7/CXVnb6pHBxWlD3wReQw=" providerId="None" clId="Web-{BAA4CDFE-4D82-418F-81D0-2C7035955F9E}" dt="2025-05-02T15:22:08.572" v="1843"/>
          <ac:spMkLst>
            <pc:docMk/>
            <pc:sldMk cId="1373703428" sldId="287"/>
            <ac:spMk id="3" creationId="{B84F6588-A58F-69F4-F9A9-B172FEA365EB}"/>
          </ac:spMkLst>
        </pc:spChg>
        <pc:spChg chg="mod">
          <ac:chgData name="Andy Blunt" userId="2gF6gJagYIXhIsAhrvmtSv7/CXVnb6pHBxWlD3wReQw=" providerId="None" clId="Web-{BAA4CDFE-4D82-418F-81D0-2C7035955F9E}" dt="2025-05-02T15:22:08.572" v="1844"/>
          <ac:spMkLst>
            <pc:docMk/>
            <pc:sldMk cId="1373703428" sldId="287"/>
            <ac:spMk id="4" creationId="{F6218584-A295-E454-F087-5A88659B9B49}"/>
          </ac:spMkLst>
        </pc:spChg>
        <pc:spChg chg="mod">
          <ac:chgData name="Andy Blunt" userId="2gF6gJagYIXhIsAhrvmtSv7/CXVnb6pHBxWlD3wReQw=" providerId="None" clId="Web-{BAA4CDFE-4D82-418F-81D0-2C7035955F9E}" dt="2025-05-02T15:22:08.572" v="1840"/>
          <ac:spMkLst>
            <pc:docMk/>
            <pc:sldMk cId="1373703428" sldId="287"/>
            <ac:spMk id="5" creationId="{EA2B7F78-BF84-3784-AC97-A997187C124A}"/>
          </ac:spMkLst>
        </pc:spChg>
        <pc:spChg chg="mod">
          <ac:chgData name="Andy Blunt" userId="2gF6gJagYIXhIsAhrvmtSv7/CXVnb6pHBxWlD3wReQw=" providerId="None" clId="Web-{BAA4CDFE-4D82-418F-81D0-2C7035955F9E}" dt="2025-05-02T15:22:08.572" v="1845"/>
          <ac:spMkLst>
            <pc:docMk/>
            <pc:sldMk cId="1373703428" sldId="287"/>
            <ac:spMk id="6" creationId="{519DFA1B-4E93-E3FC-C3A6-27C5E3226C50}"/>
          </ac:spMkLst>
        </pc:spChg>
        <pc:spChg chg="mod">
          <ac:chgData name="Andy Blunt" userId="2gF6gJagYIXhIsAhrvmtSv7/CXVnb6pHBxWlD3wReQw=" providerId="None" clId="Web-{BAA4CDFE-4D82-418F-81D0-2C7035955F9E}" dt="2025-05-02T15:22:08.572" v="1841"/>
          <ac:spMkLst>
            <pc:docMk/>
            <pc:sldMk cId="1373703428" sldId="287"/>
            <ac:spMk id="7" creationId="{37FCEC9B-CDC3-688A-98C4-01E6AE46D18B}"/>
          </ac:spMkLst>
        </pc:spChg>
        <pc:spChg chg="mod">
          <ac:chgData name="Andy Blunt" userId="2gF6gJagYIXhIsAhrvmtSv7/CXVnb6pHBxWlD3wReQw=" providerId="None" clId="Web-{BAA4CDFE-4D82-418F-81D0-2C7035955F9E}" dt="2025-05-02T15:22:08.572" v="1842"/>
          <ac:spMkLst>
            <pc:docMk/>
            <pc:sldMk cId="1373703428" sldId="287"/>
            <ac:spMk id="8" creationId="{B01E9B71-776A-0003-616E-FECF66EA6525}"/>
          </ac:spMkLst>
        </pc:spChg>
        <pc:spChg chg="mod">
          <ac:chgData name="Andy Blunt" userId="2gF6gJagYIXhIsAhrvmtSv7/CXVnb6pHBxWlD3wReQw=" providerId="None" clId="Web-{BAA4CDFE-4D82-418F-81D0-2C7035955F9E}" dt="2025-05-02T15:22:15.931" v="1860" actId="20577"/>
          <ac:spMkLst>
            <pc:docMk/>
            <pc:sldMk cId="1373703428" sldId="287"/>
            <ac:spMk id="9" creationId="{31E80097-3184-650E-796C-DB9C294DF0B0}"/>
          </ac:spMkLst>
        </pc:spChg>
        <pc:spChg chg="mod">
          <ac:chgData name="Andy Blunt" userId="2gF6gJagYIXhIsAhrvmtSv7/CXVnb6pHBxWlD3wReQw=" providerId="None" clId="Web-{BAA4CDFE-4D82-418F-81D0-2C7035955F9E}" dt="2025-05-02T15:22:08.587" v="1847"/>
          <ac:spMkLst>
            <pc:docMk/>
            <pc:sldMk cId="1373703428" sldId="287"/>
            <ac:spMk id="10" creationId="{376AF64F-A1A5-7EFA-C294-53794B1D3DF1}"/>
          </ac:spMkLst>
        </pc:spChg>
        <pc:spChg chg="mod">
          <ac:chgData name="Andy Blunt" userId="2gF6gJagYIXhIsAhrvmtSv7/CXVnb6pHBxWlD3wReQw=" providerId="None" clId="Web-{BAA4CDFE-4D82-418F-81D0-2C7035955F9E}" dt="2025-05-02T15:22:08.587" v="1848"/>
          <ac:spMkLst>
            <pc:docMk/>
            <pc:sldMk cId="1373703428" sldId="287"/>
            <ac:spMk id="11" creationId="{9ACB2DD2-E1C8-A10A-E81F-CEB9EF7ABC2B}"/>
          </ac:spMkLst>
        </pc:spChg>
        <pc:spChg chg="mod">
          <ac:chgData name="Andy Blunt" userId="2gF6gJagYIXhIsAhrvmtSv7/CXVnb6pHBxWlD3wReQw=" providerId="None" clId="Web-{BAA4CDFE-4D82-418F-81D0-2C7035955F9E}" dt="2025-05-02T15:22:08.587" v="1849"/>
          <ac:spMkLst>
            <pc:docMk/>
            <pc:sldMk cId="1373703428" sldId="287"/>
            <ac:spMk id="12" creationId="{4DC2B2B9-425C-3D5D-92F3-EEDB50901C50}"/>
          </ac:spMkLst>
        </pc:spChg>
        <pc:spChg chg="mod">
          <ac:chgData name="Andy Blunt" userId="2gF6gJagYIXhIsAhrvmtSv7/CXVnb6pHBxWlD3wReQw=" providerId="None" clId="Web-{BAA4CDFE-4D82-418F-81D0-2C7035955F9E}" dt="2025-05-02T15:22:08.587" v="1850"/>
          <ac:spMkLst>
            <pc:docMk/>
            <pc:sldMk cId="1373703428" sldId="287"/>
            <ac:spMk id="13" creationId="{1784233D-D60C-AECE-CEB3-5A364C9E7C05}"/>
          </ac:spMkLst>
        </pc:spChg>
        <pc:spChg chg="mod">
          <ac:chgData name="Andy Blunt" userId="2gF6gJagYIXhIsAhrvmtSv7/CXVnb6pHBxWlD3wReQw=" providerId="None" clId="Web-{BAA4CDFE-4D82-418F-81D0-2C7035955F9E}" dt="2025-05-02T15:22:08.587" v="1851"/>
          <ac:spMkLst>
            <pc:docMk/>
            <pc:sldMk cId="1373703428" sldId="287"/>
            <ac:spMk id="14" creationId="{07C39B89-C81E-D6C7-D4CC-DEE190F17191}"/>
          </ac:spMkLst>
        </pc:spChg>
        <pc:spChg chg="mod">
          <ac:chgData name="Andy Blunt" userId="2gF6gJagYIXhIsAhrvmtSv7/CXVnb6pHBxWlD3wReQw=" providerId="None" clId="Web-{BAA4CDFE-4D82-418F-81D0-2C7035955F9E}" dt="2025-05-02T15:22:08.587" v="1852"/>
          <ac:spMkLst>
            <pc:docMk/>
            <pc:sldMk cId="1373703428" sldId="287"/>
            <ac:spMk id="15" creationId="{6E35D85B-1000-A262-C52B-9BD39EB7DD73}"/>
          </ac:spMkLst>
        </pc:spChg>
        <pc:spChg chg="mod">
          <ac:chgData name="Andy Blunt" userId="2gF6gJagYIXhIsAhrvmtSv7/CXVnb6pHBxWlD3wReQw=" providerId="None" clId="Web-{BAA4CDFE-4D82-418F-81D0-2C7035955F9E}" dt="2025-05-02T15:22:08.587" v="1853"/>
          <ac:spMkLst>
            <pc:docMk/>
            <pc:sldMk cId="1373703428" sldId="287"/>
            <ac:spMk id="16" creationId="{2C6556D9-61DA-0B72-29D6-25AC7A8B3680}"/>
          </ac:spMkLst>
        </pc:spChg>
        <pc:spChg chg="mod">
          <ac:chgData name="Andy Blunt" userId="2gF6gJagYIXhIsAhrvmtSv7/CXVnb6pHBxWlD3wReQw=" providerId="None" clId="Web-{BAA4CDFE-4D82-418F-81D0-2C7035955F9E}" dt="2025-05-02T15:22:08.587" v="1854"/>
          <ac:spMkLst>
            <pc:docMk/>
            <pc:sldMk cId="1373703428" sldId="287"/>
            <ac:spMk id="17" creationId="{400F40F8-182F-4BE8-C0C7-49B603B6F219}"/>
          </ac:spMkLst>
        </pc:spChg>
        <pc:spChg chg="mod">
          <ac:chgData name="Andy Blunt" userId="2gF6gJagYIXhIsAhrvmtSv7/CXVnb6pHBxWlD3wReQw=" providerId="None" clId="Web-{BAA4CDFE-4D82-418F-81D0-2C7035955F9E}" dt="2025-05-02T15:22:08.587" v="1855"/>
          <ac:spMkLst>
            <pc:docMk/>
            <pc:sldMk cId="1373703428" sldId="287"/>
            <ac:spMk id="18" creationId="{FF2A2D1E-7B8F-1457-0DC8-C6B957DF202C}"/>
          </ac:spMkLst>
        </pc:spChg>
        <pc:spChg chg="mod">
          <ac:chgData name="Andy Blunt" userId="2gF6gJagYIXhIsAhrvmtSv7/CXVnb6pHBxWlD3wReQw=" providerId="None" clId="Web-{BAA4CDFE-4D82-418F-81D0-2C7035955F9E}" dt="2025-05-02T15:22:08.587" v="1856"/>
          <ac:spMkLst>
            <pc:docMk/>
            <pc:sldMk cId="1373703428" sldId="287"/>
            <ac:spMk id="19" creationId="{2028291F-C814-1DAE-A76A-5FE69233E100}"/>
          </ac:spMkLst>
        </pc:spChg>
        <pc:spChg chg="mod">
          <ac:chgData name="Andy Blunt" userId="2gF6gJagYIXhIsAhrvmtSv7/CXVnb6pHBxWlD3wReQw=" providerId="None" clId="Web-{BAA4CDFE-4D82-418F-81D0-2C7035955F9E}" dt="2025-05-02T15:22:08.587" v="1857"/>
          <ac:spMkLst>
            <pc:docMk/>
            <pc:sldMk cId="1373703428" sldId="287"/>
            <ac:spMk id="20" creationId="{C7270EC4-30D9-4A1F-F04E-E0F3414EE150}"/>
          </ac:spMkLst>
        </pc:spChg>
        <pc:spChg chg="mod">
          <ac:chgData name="Andy Blunt" userId="2gF6gJagYIXhIsAhrvmtSv7/CXVnb6pHBxWlD3wReQw=" providerId="None" clId="Web-{BAA4CDFE-4D82-418F-81D0-2C7035955F9E}" dt="2025-05-02T15:22:09.134" v="1858"/>
          <ac:spMkLst>
            <pc:docMk/>
            <pc:sldMk cId="1373703428" sldId="287"/>
            <ac:spMk id="21" creationId="{26539BF3-FFAB-2572-3100-4A424872B70C}"/>
          </ac:spMkLst>
        </pc:spChg>
      </pc:sldChg>
      <pc:sldChg chg="modSp add replId">
        <pc:chgData name="Andy Blunt" userId="2gF6gJagYIXhIsAhrvmtSv7/CXVnb6pHBxWlD3wReQw=" providerId="None" clId="Web-{BAA4CDFE-4D82-418F-81D0-2C7035955F9E}" dt="2025-05-02T15:23:01.026" v="1897"/>
        <pc:sldMkLst>
          <pc:docMk/>
          <pc:sldMk cId="1165148949" sldId="288"/>
        </pc:sldMkLst>
        <pc:spChg chg="mod">
          <ac:chgData name="Andy Blunt" userId="2gF6gJagYIXhIsAhrvmtSv7/CXVnb6pHBxWlD3wReQw=" providerId="None" clId="Web-{BAA4CDFE-4D82-418F-81D0-2C7035955F9E}" dt="2025-05-02T15:23:00.667" v="1886"/>
          <ac:spMkLst>
            <pc:docMk/>
            <pc:sldMk cId="1165148949" sldId="288"/>
            <ac:spMk id="2" creationId="{101EE5DB-ECA3-79EB-AD68-19A25285AF8A}"/>
          </ac:spMkLst>
        </pc:spChg>
        <pc:spChg chg="mod">
          <ac:chgData name="Andy Blunt" userId="2gF6gJagYIXhIsAhrvmtSv7/CXVnb6pHBxWlD3wReQw=" providerId="None" clId="Web-{BAA4CDFE-4D82-418F-81D0-2C7035955F9E}" dt="2025-05-02T15:23:00.667" v="1890"/>
          <ac:spMkLst>
            <pc:docMk/>
            <pc:sldMk cId="1165148949" sldId="288"/>
            <ac:spMk id="3" creationId="{BF923E7E-8E9B-5D88-0F5A-32F3657C8C38}"/>
          </ac:spMkLst>
        </pc:spChg>
        <pc:spChg chg="mod">
          <ac:chgData name="Andy Blunt" userId="2gF6gJagYIXhIsAhrvmtSv7/CXVnb6pHBxWlD3wReQw=" providerId="None" clId="Web-{BAA4CDFE-4D82-418F-81D0-2C7035955F9E}" dt="2025-05-02T15:23:00.667" v="1891"/>
          <ac:spMkLst>
            <pc:docMk/>
            <pc:sldMk cId="1165148949" sldId="288"/>
            <ac:spMk id="4" creationId="{1C8A8E8D-D075-D304-F170-0727761DAED3}"/>
          </ac:spMkLst>
        </pc:spChg>
        <pc:spChg chg="mod">
          <ac:chgData name="Andy Blunt" userId="2gF6gJagYIXhIsAhrvmtSv7/CXVnb6pHBxWlD3wReQw=" providerId="None" clId="Web-{BAA4CDFE-4D82-418F-81D0-2C7035955F9E}" dt="2025-05-02T15:23:00.667" v="1887"/>
          <ac:spMkLst>
            <pc:docMk/>
            <pc:sldMk cId="1165148949" sldId="288"/>
            <ac:spMk id="5" creationId="{96B1C3E0-18B2-D398-4C7F-AB1D784566F0}"/>
          </ac:spMkLst>
        </pc:spChg>
        <pc:spChg chg="mod">
          <ac:chgData name="Andy Blunt" userId="2gF6gJagYIXhIsAhrvmtSv7/CXVnb6pHBxWlD3wReQw=" providerId="None" clId="Web-{BAA4CDFE-4D82-418F-81D0-2C7035955F9E}" dt="2025-05-02T15:23:00.667" v="1892"/>
          <ac:spMkLst>
            <pc:docMk/>
            <pc:sldMk cId="1165148949" sldId="288"/>
            <ac:spMk id="6" creationId="{3C472A2B-61F4-A464-95A6-183D15F8A20C}"/>
          </ac:spMkLst>
        </pc:spChg>
        <pc:spChg chg="mod">
          <ac:chgData name="Andy Blunt" userId="2gF6gJagYIXhIsAhrvmtSv7/CXVnb6pHBxWlD3wReQw=" providerId="None" clId="Web-{BAA4CDFE-4D82-418F-81D0-2C7035955F9E}" dt="2025-05-02T15:23:00.667" v="1888"/>
          <ac:spMkLst>
            <pc:docMk/>
            <pc:sldMk cId="1165148949" sldId="288"/>
            <ac:spMk id="7" creationId="{B27653FF-273A-C63F-3EC0-B2372B40FDB8}"/>
          </ac:spMkLst>
        </pc:spChg>
        <pc:spChg chg="mod">
          <ac:chgData name="Andy Blunt" userId="2gF6gJagYIXhIsAhrvmtSv7/CXVnb6pHBxWlD3wReQw=" providerId="None" clId="Web-{BAA4CDFE-4D82-418F-81D0-2C7035955F9E}" dt="2025-05-02T15:23:00.667" v="1889"/>
          <ac:spMkLst>
            <pc:docMk/>
            <pc:sldMk cId="1165148949" sldId="288"/>
            <ac:spMk id="8" creationId="{453ACF25-FE51-E502-D68C-993CF6169185}"/>
          </ac:spMkLst>
        </pc:spChg>
        <pc:spChg chg="mod">
          <ac:chgData name="Andy Blunt" userId="2gF6gJagYIXhIsAhrvmtSv7/CXVnb6pHBxWlD3wReQw=" providerId="None" clId="Web-{BAA4CDFE-4D82-418F-81D0-2C7035955F9E}" dt="2025-05-02T15:23:00.667" v="1893"/>
          <ac:spMkLst>
            <pc:docMk/>
            <pc:sldMk cId="1165148949" sldId="288"/>
            <ac:spMk id="9" creationId="{962EEB5C-D9D5-CD25-85A0-B298CB1A8197}"/>
          </ac:spMkLst>
        </pc:spChg>
        <pc:spChg chg="mod">
          <ac:chgData name="Andy Blunt" userId="2gF6gJagYIXhIsAhrvmtSv7/CXVnb6pHBxWlD3wReQw=" providerId="None" clId="Web-{BAA4CDFE-4D82-418F-81D0-2C7035955F9E}" dt="2025-05-02T15:23:00.667" v="1894"/>
          <ac:spMkLst>
            <pc:docMk/>
            <pc:sldMk cId="1165148949" sldId="288"/>
            <ac:spMk id="10" creationId="{A8F58EBD-7D70-7531-5FAF-199C45431764}"/>
          </ac:spMkLst>
        </pc:spChg>
        <pc:spChg chg="mod">
          <ac:chgData name="Andy Blunt" userId="2gF6gJagYIXhIsAhrvmtSv7/CXVnb6pHBxWlD3wReQw=" providerId="None" clId="Web-{BAA4CDFE-4D82-418F-81D0-2C7035955F9E}" dt="2025-05-02T15:23:00.667" v="1895"/>
          <ac:spMkLst>
            <pc:docMk/>
            <pc:sldMk cId="1165148949" sldId="288"/>
            <ac:spMk id="11" creationId="{8C110FBD-6467-AE6C-3C11-8007C83460C9}"/>
          </ac:spMkLst>
        </pc:spChg>
        <pc:spChg chg="mod">
          <ac:chgData name="Andy Blunt" userId="2gF6gJagYIXhIsAhrvmtSv7/CXVnb6pHBxWlD3wReQw=" providerId="None" clId="Web-{BAA4CDFE-4D82-418F-81D0-2C7035955F9E}" dt="2025-05-02T15:23:00.667" v="1896"/>
          <ac:spMkLst>
            <pc:docMk/>
            <pc:sldMk cId="1165148949" sldId="288"/>
            <ac:spMk id="12" creationId="{5194061F-B24C-FA24-A2DC-557C2D79BC42}"/>
          </ac:spMkLst>
        </pc:spChg>
        <pc:spChg chg="mod">
          <ac:chgData name="Andy Blunt" userId="2gF6gJagYIXhIsAhrvmtSv7/CXVnb6pHBxWlD3wReQw=" providerId="None" clId="Web-{BAA4CDFE-4D82-418F-81D0-2C7035955F9E}" dt="2025-05-02T15:23:01.026" v="1897"/>
          <ac:spMkLst>
            <pc:docMk/>
            <pc:sldMk cId="1165148949" sldId="288"/>
            <ac:spMk id="13" creationId="{C42F6DCD-9BB9-96F9-11DF-CED2F473DDA8}"/>
          </ac:spMkLst>
        </pc:spChg>
      </pc:sldChg>
      <pc:sldChg chg="add del replId">
        <pc:chgData name="Andy Blunt" userId="2gF6gJagYIXhIsAhrvmtSv7/CXVnb6pHBxWlD3wReQw=" providerId="None" clId="Web-{BAA4CDFE-4D82-418F-81D0-2C7035955F9E}" dt="2025-05-02T15:23:04.823" v="1898"/>
        <pc:sldMkLst>
          <pc:docMk/>
          <pc:sldMk cId="1123912068" sldId="289"/>
        </pc:sldMkLst>
      </pc:sldChg>
    </pc:docChg>
  </pc:docChgLst>
  <pc:docChgLst>
    <pc:chgData name="Andy Blunt" userId="2gF6gJagYIXhIsAhrvmtSv7/CXVnb6pHBxWlD3wReQw=" providerId="None" clId="Web-{6223D8FC-2BD4-4E35-BA5C-8B133702549B}"/>
    <pc:docChg chg="modSld">
      <pc:chgData name="Andy Blunt" userId="2gF6gJagYIXhIsAhrvmtSv7/CXVnb6pHBxWlD3wReQw=" providerId="None" clId="Web-{6223D8FC-2BD4-4E35-BA5C-8B133702549B}" dt="2025-05-02T21:34:37.465" v="4" actId="20577"/>
      <pc:docMkLst>
        <pc:docMk/>
      </pc:docMkLst>
      <pc:sldChg chg="modSp">
        <pc:chgData name="Andy Blunt" userId="2gF6gJagYIXhIsAhrvmtSv7/CXVnb6pHBxWlD3wReQw=" providerId="None" clId="Web-{6223D8FC-2BD4-4E35-BA5C-8B133702549B}" dt="2025-05-02T21:34:03.651" v="3" actId="20577"/>
        <pc:sldMkLst>
          <pc:docMk/>
          <pc:sldMk cId="3832160246" sldId="271"/>
        </pc:sldMkLst>
        <pc:spChg chg="mod">
          <ac:chgData name="Andy Blunt" userId="2gF6gJagYIXhIsAhrvmtSv7/CXVnb6pHBxWlD3wReQw=" providerId="None" clId="Web-{6223D8FC-2BD4-4E35-BA5C-8B133702549B}" dt="2025-05-02T21:34:03.651" v="3" actId="20577"/>
          <ac:spMkLst>
            <pc:docMk/>
            <pc:sldMk cId="3832160246" sldId="271"/>
            <ac:spMk id="52" creationId="{C5ED0113-7FBA-C65C-9C50-BE8DAFC5D3D4}"/>
          </ac:spMkLst>
        </pc:spChg>
      </pc:sldChg>
      <pc:sldChg chg="modSp">
        <pc:chgData name="Andy Blunt" userId="2gF6gJagYIXhIsAhrvmtSv7/CXVnb6pHBxWlD3wReQw=" providerId="None" clId="Web-{6223D8FC-2BD4-4E35-BA5C-8B133702549B}" dt="2025-05-02T21:34:37.465" v="4" actId="20577"/>
        <pc:sldMkLst>
          <pc:docMk/>
          <pc:sldMk cId="3886513129" sldId="273"/>
        </pc:sldMkLst>
        <pc:spChg chg="mod">
          <ac:chgData name="Andy Blunt" userId="2gF6gJagYIXhIsAhrvmtSv7/CXVnb6pHBxWlD3wReQw=" providerId="None" clId="Web-{6223D8FC-2BD4-4E35-BA5C-8B133702549B}" dt="2025-05-02T21:34:37.465" v="4" actId="20577"/>
          <ac:spMkLst>
            <pc:docMk/>
            <pc:sldMk cId="3886513129" sldId="273"/>
            <ac:spMk id="49" creationId="{13E37CA9-5D63-BF0D-6137-E2D568E9EC74}"/>
          </ac:spMkLst>
        </pc:spChg>
      </pc:sldChg>
      <pc:sldChg chg="modSp">
        <pc:chgData name="Andy Blunt" userId="2gF6gJagYIXhIsAhrvmtSv7/CXVnb6pHBxWlD3wReQw=" providerId="None" clId="Web-{6223D8FC-2BD4-4E35-BA5C-8B133702549B}" dt="2025-05-02T21:33:46.307" v="1" actId="20577"/>
        <pc:sldMkLst>
          <pc:docMk/>
          <pc:sldMk cId="934302995" sldId="286"/>
        </pc:sldMkLst>
        <pc:spChg chg="mod">
          <ac:chgData name="Andy Blunt" userId="2gF6gJagYIXhIsAhrvmtSv7/CXVnb6pHBxWlD3wReQw=" providerId="None" clId="Web-{6223D8FC-2BD4-4E35-BA5C-8B133702549B}" dt="2025-05-02T21:33:46.307" v="1" actId="20577"/>
          <ac:spMkLst>
            <pc:docMk/>
            <pc:sldMk cId="934302995" sldId="286"/>
            <ac:spMk id="17" creationId="{4E6DBD18-0221-D7D6-401E-5D4621D9C2B4}"/>
          </ac:spMkLst>
        </pc:spChg>
      </pc:sldChg>
      <pc:sldChg chg="modSp">
        <pc:chgData name="Andy Blunt" userId="2gF6gJagYIXhIsAhrvmtSv7/CXVnb6pHBxWlD3wReQw=" providerId="None" clId="Web-{6223D8FC-2BD4-4E35-BA5C-8B133702549B}" dt="2025-05-02T21:33:56.369" v="2" actId="20577"/>
        <pc:sldMkLst>
          <pc:docMk/>
          <pc:sldMk cId="3989572042" sldId="291"/>
        </pc:sldMkLst>
        <pc:spChg chg="mod">
          <ac:chgData name="Andy Blunt" userId="2gF6gJagYIXhIsAhrvmtSv7/CXVnb6pHBxWlD3wReQw=" providerId="None" clId="Web-{6223D8FC-2BD4-4E35-BA5C-8B133702549B}" dt="2025-05-02T21:33:56.369" v="2" actId="20577"/>
          <ac:spMkLst>
            <pc:docMk/>
            <pc:sldMk cId="3989572042" sldId="291"/>
            <ac:spMk id="28" creationId="{06064696-0347-BDF0-4F40-909556403B17}"/>
          </ac:spMkLst>
        </pc:spChg>
      </pc:sldChg>
    </pc:docChg>
  </pc:docChgLst>
  <pc:docChgLst>
    <pc:chgData name="Andy Blunt" userId="2gF6gJagYIXhIsAhrvmtSv7/CXVnb6pHBxWlD3wReQw=" providerId="None" clId="Web-{52992165-1796-4ABF-859C-BE640906EEF6}"/>
    <pc:docChg chg="modSld">
      <pc:chgData name="Andy Blunt" userId="2gF6gJagYIXhIsAhrvmtSv7/CXVnb6pHBxWlD3wReQw=" providerId="None" clId="Web-{52992165-1796-4ABF-859C-BE640906EEF6}" dt="2025-05-02T21:37:52.602" v="8" actId="20577"/>
      <pc:docMkLst>
        <pc:docMk/>
      </pc:docMkLst>
      <pc:sldChg chg="modSp">
        <pc:chgData name="Andy Blunt" userId="2gF6gJagYIXhIsAhrvmtSv7/CXVnb6pHBxWlD3wReQw=" providerId="None" clId="Web-{52992165-1796-4ABF-859C-BE640906EEF6}" dt="2025-05-02T21:37:26.539" v="5" actId="20577"/>
        <pc:sldMkLst>
          <pc:docMk/>
          <pc:sldMk cId="150189955" sldId="266"/>
        </pc:sldMkLst>
        <pc:spChg chg="mod">
          <ac:chgData name="Andy Blunt" userId="2gF6gJagYIXhIsAhrvmtSv7/CXVnb6pHBxWlD3wReQw=" providerId="None" clId="Web-{52992165-1796-4ABF-859C-BE640906EEF6}" dt="2025-05-02T21:37:26.539" v="5" actId="20577"/>
          <ac:spMkLst>
            <pc:docMk/>
            <pc:sldMk cId="150189955" sldId="266"/>
            <ac:spMk id="24" creationId="{EF37C6C9-58A3-8D03-3C24-CA172B1E5473}"/>
          </ac:spMkLst>
        </pc:spChg>
        <pc:spChg chg="mod">
          <ac:chgData name="Andy Blunt" userId="2gF6gJagYIXhIsAhrvmtSv7/CXVnb6pHBxWlD3wReQw=" providerId="None" clId="Web-{52992165-1796-4ABF-859C-BE640906EEF6}" dt="2025-05-02T21:36:23.601" v="3" actId="20577"/>
          <ac:spMkLst>
            <pc:docMk/>
            <pc:sldMk cId="150189955" sldId="266"/>
            <ac:spMk id="34" creationId="{188A120F-970E-6D1E-82FE-CBF759A4E1AA}"/>
          </ac:spMkLst>
        </pc:spChg>
      </pc:sldChg>
      <pc:sldChg chg="modSp">
        <pc:chgData name="Andy Blunt" userId="2gF6gJagYIXhIsAhrvmtSv7/CXVnb6pHBxWlD3wReQw=" providerId="None" clId="Web-{52992165-1796-4ABF-859C-BE640906EEF6}" dt="2025-05-02T21:37:33.758" v="6" actId="20577"/>
        <pc:sldMkLst>
          <pc:docMk/>
          <pc:sldMk cId="336508569" sldId="267"/>
        </pc:sldMkLst>
        <pc:spChg chg="mod">
          <ac:chgData name="Andy Blunt" userId="2gF6gJagYIXhIsAhrvmtSv7/CXVnb6pHBxWlD3wReQw=" providerId="None" clId="Web-{52992165-1796-4ABF-859C-BE640906EEF6}" dt="2025-05-02T21:37:33.758" v="6" actId="20577"/>
          <ac:spMkLst>
            <pc:docMk/>
            <pc:sldMk cId="336508569" sldId="267"/>
            <ac:spMk id="6" creationId="{FC2DD09A-792D-F765-BDAE-40550C4708B8}"/>
          </ac:spMkLst>
        </pc:spChg>
      </pc:sldChg>
      <pc:sldChg chg="modSp">
        <pc:chgData name="Andy Blunt" userId="2gF6gJagYIXhIsAhrvmtSv7/CXVnb6pHBxWlD3wReQw=" providerId="None" clId="Web-{52992165-1796-4ABF-859C-BE640906EEF6}" dt="2025-05-02T21:37:44.508" v="7" actId="20577"/>
        <pc:sldMkLst>
          <pc:docMk/>
          <pc:sldMk cId="3348353092" sldId="268"/>
        </pc:sldMkLst>
        <pc:spChg chg="mod">
          <ac:chgData name="Andy Blunt" userId="2gF6gJagYIXhIsAhrvmtSv7/CXVnb6pHBxWlD3wReQw=" providerId="None" clId="Web-{52992165-1796-4ABF-859C-BE640906EEF6}" dt="2025-05-02T21:37:44.508" v="7" actId="20577"/>
          <ac:spMkLst>
            <pc:docMk/>
            <pc:sldMk cId="3348353092" sldId="268"/>
            <ac:spMk id="24" creationId="{BE1CFE1D-B8D2-6A24-8CC3-893E6BFCCA84}"/>
          </ac:spMkLst>
        </pc:spChg>
      </pc:sldChg>
      <pc:sldChg chg="modSp">
        <pc:chgData name="Andy Blunt" userId="2gF6gJagYIXhIsAhrvmtSv7/CXVnb6pHBxWlD3wReQw=" providerId="None" clId="Web-{52992165-1796-4ABF-859C-BE640906EEF6}" dt="2025-05-02T21:35:51.429" v="0" actId="20577"/>
        <pc:sldMkLst>
          <pc:docMk/>
          <pc:sldMk cId="1152067285" sldId="274"/>
        </pc:sldMkLst>
        <pc:spChg chg="mod">
          <ac:chgData name="Andy Blunt" userId="2gF6gJagYIXhIsAhrvmtSv7/CXVnb6pHBxWlD3wReQw=" providerId="None" clId="Web-{52992165-1796-4ABF-859C-BE640906EEF6}" dt="2025-05-02T21:35:51.429" v="0" actId="20577"/>
          <ac:spMkLst>
            <pc:docMk/>
            <pc:sldMk cId="1152067285" sldId="274"/>
            <ac:spMk id="64" creationId="{8581052B-A797-20BA-C28C-4D06C86F6825}"/>
          </ac:spMkLst>
        </pc:spChg>
      </pc:sldChg>
      <pc:sldChg chg="modSp">
        <pc:chgData name="Andy Blunt" userId="2gF6gJagYIXhIsAhrvmtSv7/CXVnb6pHBxWlD3wReQw=" providerId="None" clId="Web-{52992165-1796-4ABF-859C-BE640906EEF6}" dt="2025-05-02T21:37:52.602" v="8" actId="20577"/>
        <pc:sldMkLst>
          <pc:docMk/>
          <pc:sldMk cId="3543195255" sldId="289"/>
        </pc:sldMkLst>
        <pc:spChg chg="mod">
          <ac:chgData name="Andy Blunt" userId="2gF6gJagYIXhIsAhrvmtSv7/CXVnb6pHBxWlD3wReQw=" providerId="None" clId="Web-{52992165-1796-4ABF-859C-BE640906EEF6}" dt="2025-05-02T21:37:52.602" v="8" actId="20577"/>
          <ac:spMkLst>
            <pc:docMk/>
            <pc:sldMk cId="3543195255" sldId="289"/>
            <ac:spMk id="2" creationId="{318F4417-9EBE-7B4C-7763-C2FA2598ED7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1AC03-A4CE-4E79-A80A-78EB65A5C9AB}" type="datetimeFigureOut">
              <a:rPr lang="en-US" smtClean="0"/>
              <a:t>5/2/2025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05000-EB57-4C25-A445-F9D049A8AA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76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5AC23-D0C6-FBCF-9C7E-3A0D2EF25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813DAB-02D4-77E2-88D3-1005B73A7F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E7FDF-3112-8CA0-683A-3B82882176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92991-421B-38DF-20BE-F7531EC3CA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20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EC449-7D57-E71A-B3F9-59CBE53B9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4380B6-1F58-E957-B72B-5C6C65487C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358A5-97E9-D816-9111-9D525BCD9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6D313-A94C-B611-5DB0-221C712CC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204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037B3-2BEB-26EE-204A-CD8510F1E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73F719-DC2B-362A-8EB8-C9D12EB54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627930-B695-D8D7-D3E6-051DDF2AF3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FD67D-3017-96BA-1742-2E8A2B41C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82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CFA40-67C5-4360-34AD-DDDE70F8E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B28A5E-8DD7-6EF9-BF97-D434445034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9CA2D3-8E0A-6B61-C01B-6DBF10573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9F39BF-EB12-3973-8B03-116CCC807B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2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8CE52-B2B9-37FF-8F08-68AA2E862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C65F4F-C274-DF11-A0D6-CB7072030F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96C21C-BEFA-2808-DA35-0EA85AB7AF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2E011B-D639-0903-E74C-F715095E1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06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4066B-34AC-9768-DE4E-CE52B7BE0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09ECCD-8805-05C6-6BDF-13300A97D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5A864-3031-42A0-CF47-C2E7A9808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A19D7-8F47-9C17-FABA-6BC36E78A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696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A375E-656F-03C7-5656-A5B210B21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425493-245C-C2FB-26AE-075DAFF378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9B512C-E062-266C-A262-F71302432F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5CE259-22E9-73A2-E19F-4D310838E9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861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4D4C8-53F0-1CD5-D8AB-130FA8988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C87237-C963-DAF3-A377-E7DE021CE1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EAA948-3C06-7B79-800F-BCE206E4E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999F9-2BC7-A70D-5238-6A486C9CCD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348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A9B2B-406C-EB45-977C-EBB6F89F0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0B18DE-74DA-EF5E-F261-1D4FDBF859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9FDEB1-3BBE-1960-9D90-F25E3F55B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D50F9-7450-BAF5-6C07-9696B82420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961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A5BC3-6D06-E234-C329-B02A7DF65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9C73C1-C713-DE01-CE6F-F5D323D95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B8305B-5D99-5956-3C27-D36111CD2B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66C085-BDD6-EBDE-818E-653F8B9611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731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50C1E-F7CE-3E2E-3EF2-E80E22845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374F56-0C8E-A0A6-945D-F9164C068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E24B13-E362-D613-6158-48511132EC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BE44DD-8772-5C0E-4523-E71137F9D5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75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00024-688C-9738-A113-6AB4BB112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9930B-0900-83C4-20B4-11FFEE8982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8E76AD-8ED0-A8EB-932E-D8A9AE9469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386883-903B-E8BC-85BF-5389B72AA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71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87A35-CF5E-C1C0-9BF4-643F6ABC7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AB5CB5-C2E8-8720-8386-185037E4EA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83FC98-B57D-0142-61D2-DF4756CC46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14178-E35B-13AA-A480-524853FBA7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26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34267-2290-174C-41CA-BA6490265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4D6AAA-D990-4DC2-A8EC-B92A3A1FDC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AAB544-0996-7494-83F3-9DE5D737B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F8EC2-1B97-A428-FA57-B2BE566957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607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A12EB-6AC5-25AC-E62C-4FFDE2E6F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F95EFE-2C0B-E547-2D4B-E6A2D7D5A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CF1908-41C0-7BFA-9F36-0E6B9BB68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16A431-A3B6-4492-EBE5-DD9F7B96DE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81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833D6-1D64-2F63-6B85-610FDF408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24ACA3-9A68-89CF-D565-61C9CFA413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0AD516-902F-76CE-5C90-3C0A68B57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29CB3-1823-3510-A3FC-1AF6A157B9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34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EF97B-6DBB-4F22-B2D7-18DD9C31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E86657-4EDA-1BE4-3A52-0E274278DF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B65AD1-D66F-0979-52C3-E723BB25FF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5FC29-7CA7-D559-33A9-975AA945FE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789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DC736-E149-5CBD-7F65-1F3657620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BA0373-16D9-3EA0-1422-A7E3216C7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682FAF-485B-F60E-D59E-5B6DC18AF6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90C66A-1502-ACC8-C172-770714BDB9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982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49B16-F2A3-86B8-1B6B-B7720EA45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2D89E2-7417-49CD-1729-7B06EDA1CF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D0C6A6-7821-6793-61BF-F0ED2DEDA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47B31B-EE81-4936-7C49-FF9F07AAA1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6487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835AA-9C0E-7AE1-8899-F51A10674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1FF021-6A0D-AE1A-FCEF-1F97F04EB1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A7D93D-EFF4-36E9-794D-24FF589C99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648003-965F-18D7-C6AE-140661268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6839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72D77-B5EB-4AA3-3855-EBC060BC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FD64CF-69EA-3D74-2B9B-838F26982C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25A9E6-EADF-701A-D4DF-4C1DD562CC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B551-F485-E8D2-9917-783866C666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282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59EB8-334B-050B-4DB0-6E3F44A01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7CE19C-4588-C27F-F229-DF156AC822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0C2F7-F1CF-7459-C44D-A532B88B86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FF4321-4984-970A-9EC6-B0B7C9FDB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439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D356D-37F3-192B-40AB-72794CD29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230A85-DB7D-0A16-0DDD-042FC2B7EE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2149FC-DAD0-8525-1E9C-C92616E44D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0C3FAA-CFE5-85FB-AB0A-19A192B0DC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229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E791E-4262-D4BC-2631-4749ECAC8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5D2F73-C5DF-C47A-3C1A-8BC39847DC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A55DE5-61E5-25BC-3159-C0FCDC057B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4A03C-4105-3131-3BAF-E83F1EA969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64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A8C5E-CEEF-01AB-9764-F6124EB7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05B1DD-2B6C-0E7C-5752-F333F6DA7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0822DF-CEBF-BAE6-B995-8F161E399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65A34-CD59-09B2-AC95-ECF9FF4A8F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850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F92D9-3CD9-44EA-76DA-97722F181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8E50C-56C2-6D54-3EA4-D4C829135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93A8D0-BFD7-853E-8EA5-76350AB3C9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71B300-73E9-499F-35E8-EF43D19B4C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40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D5479-87CB-9F62-FAC2-52220ED43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814007-F329-1131-D3D7-54EDBBABAD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33ADE6-9CA9-89F1-9D16-123F39A0C1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EDFD5-1ED4-AF3C-26D8-5B83DBF0A3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1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76D9B-7709-6B4F-3FC1-842E0C9F8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8C6372-25C6-89F7-5128-2AA88E9432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4B87E1-30F7-5497-9936-3285B2DE0F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7F05E0-0E67-D0B5-F71B-D5121E2A38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943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6AE14-9D38-D4E3-92A4-2D622C088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870F38-0D3D-201E-5993-09442A5853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61443F-645F-8311-44EB-B56B35283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4CB47-CF06-DD35-B41B-69981C3348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10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A9FDF-E55E-899C-82E2-0CFB570D7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4393C0-D9FA-30BD-193E-0ECDB492C2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7957CE-F350-7C71-83C7-C225924264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96531-DA10-9E00-1BDF-1F48992432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305000-EB57-4C25-A445-F9D049A8AA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74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6FE3756-4E45-D407-A8B3-4CABFEC607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0A70B5-188C-4D5F-AD9E-DDEB2D838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236" y="860520"/>
            <a:ext cx="1237129" cy="804672"/>
          </a:xfrm>
        </p:spPr>
        <p:txBody>
          <a:bodyPr/>
          <a:lstStyle>
            <a:lvl1pPr algn="ctr">
              <a:lnSpc>
                <a:spcPct val="100000"/>
              </a:lnSpc>
              <a:defRPr sz="1600" b="1" i="0">
                <a:solidFill>
                  <a:schemeClr val="bg1"/>
                </a:solidFill>
                <a:latin typeface="Nunito Sans SemiBold" pitchFamily="2" charset="77"/>
              </a:defRPr>
            </a:lvl1pPr>
          </a:lstStyle>
          <a:p>
            <a:r>
              <a:rPr lang="en-US" dirty="0"/>
              <a:t>Type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FCA3512-B271-62AD-0DBA-0BDA5A3EC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0398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38F98FD-1007-914E-15AB-ED3C5BD134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19880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70E11A02-F01A-04A4-3FFB-E19379205FC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93503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1BAD639B-554A-ACD6-1CEF-67A66C72658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10398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B622FBD-70AB-759F-E59A-254418A3AD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19880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C465174-D6DC-85D9-E4F6-FDAA33CF18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93503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FFAD7731-C737-9EA9-44B6-3DADB0719E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8236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4B3251-7563-093F-FF3B-6DA2B47A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310398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728F7F5-DD9F-1B07-DEBA-9AFED0668C3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19880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F6E25233-042A-0004-4E80-C1F230F9E80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3503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2694C2C-1913-6F9C-A81E-ADA71C6AD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8236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942F5F9C-24FB-B3D7-9803-636A08CA89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0398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4352173-086B-6E1F-2659-FE706E35196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19880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F4F6AA6A-F75E-0760-96E5-5ACDAD5F8AC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3503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E4193F2B-B7CD-4479-5678-9114EF6D9E7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8236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B7657553-E242-1455-8B7F-21CD413FAD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10398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AE74A7F-CA42-79DD-A570-D8D8D6D1E99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19880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20680D8-E7E9-680F-EF4D-379F1604CF8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93503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7CB20F4-90B2-A140-DDA4-8AEF03BE23F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8236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</p:spTree>
    <p:extLst>
      <p:ext uri="{BB962C8B-B14F-4D97-AF65-F5344CB8AC3E}">
        <p14:creationId xmlns:p14="http://schemas.microsoft.com/office/powerpoint/2010/main" val="696173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6FE3756-4E45-D407-A8B3-4CABFEC607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0A70B5-188C-4D5F-AD9E-DDEB2D838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236" y="860520"/>
            <a:ext cx="1237129" cy="804672"/>
          </a:xfrm>
        </p:spPr>
        <p:txBody>
          <a:bodyPr/>
          <a:lstStyle>
            <a:lvl1pPr algn="ctr">
              <a:lnSpc>
                <a:spcPct val="100000"/>
              </a:lnSpc>
              <a:defRPr sz="1600" b="1" i="0">
                <a:solidFill>
                  <a:schemeClr val="bg1"/>
                </a:solidFill>
                <a:latin typeface="Nunito Sans SemiBold" pitchFamily="2" charset="77"/>
              </a:defRPr>
            </a:lvl1pPr>
          </a:lstStyle>
          <a:p>
            <a:r>
              <a:rPr lang="en-US" dirty="0"/>
              <a:t>Type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FCA3512-B271-62AD-0DBA-0BDA5A3EC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0398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38F98FD-1007-914E-15AB-ED3C5BD134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19880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70E11A02-F01A-04A4-3FFB-E19379205FC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93503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1BAD639B-554A-ACD6-1CEF-67A66C72658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10398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B622FBD-70AB-759F-E59A-254418A3AD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19880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C465174-D6DC-85D9-E4F6-FDAA33CF18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93503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FFAD7731-C737-9EA9-44B6-3DADB0719E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8236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4B3251-7563-093F-FF3B-6DA2B47A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310398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728F7F5-DD9F-1B07-DEBA-9AFED0668C3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19880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F6E25233-042A-0004-4E80-C1F230F9E80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3503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2694C2C-1913-6F9C-A81E-ADA71C6AD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8236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942F5F9C-24FB-B3D7-9803-636A08CA89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0398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4352173-086B-6E1F-2659-FE706E35196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19880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F4F6AA6A-F75E-0760-96E5-5ACDAD5F8AC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3503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E4193F2B-B7CD-4479-5678-9114EF6D9E7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8236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B7657553-E242-1455-8B7F-21CD413FAD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10398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AE74A7F-CA42-79DD-A570-D8D8D6D1E99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19880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20680D8-E7E9-680F-EF4D-379F1604CF8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93503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7CB20F4-90B2-A140-DDA4-8AEF03BE23F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8236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</p:spTree>
    <p:extLst>
      <p:ext uri="{BB962C8B-B14F-4D97-AF65-F5344CB8AC3E}">
        <p14:creationId xmlns:p14="http://schemas.microsoft.com/office/powerpoint/2010/main" val="1724200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6FE3756-4E45-D407-A8B3-4CABFEC607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0A70B5-188C-4D5F-AD9E-DDEB2D838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236" y="860520"/>
            <a:ext cx="1237129" cy="804672"/>
          </a:xfrm>
        </p:spPr>
        <p:txBody>
          <a:bodyPr/>
          <a:lstStyle>
            <a:lvl1pPr algn="ctr">
              <a:lnSpc>
                <a:spcPct val="100000"/>
              </a:lnSpc>
              <a:defRPr sz="1600" b="1" i="0">
                <a:solidFill>
                  <a:schemeClr val="bg1"/>
                </a:solidFill>
                <a:latin typeface="Nunito Sans SemiBold" pitchFamily="2" charset="77"/>
              </a:defRPr>
            </a:lvl1pPr>
          </a:lstStyle>
          <a:p>
            <a:r>
              <a:rPr lang="en-US" dirty="0"/>
              <a:t>Type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FCA3512-B271-62AD-0DBA-0BDA5A3EC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0398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38F98FD-1007-914E-15AB-ED3C5BD134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19880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70E11A02-F01A-04A4-3FFB-E19379205FC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93503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1BAD639B-554A-ACD6-1CEF-67A66C72658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10398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B622FBD-70AB-759F-E59A-254418A3AD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19880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C465174-D6DC-85D9-E4F6-FDAA33CF18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93503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FFAD7731-C737-9EA9-44B6-3DADB0719E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8236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4B3251-7563-093F-FF3B-6DA2B47A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310398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728F7F5-DD9F-1B07-DEBA-9AFED0668C3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19880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F6E25233-042A-0004-4E80-C1F230F9E80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3503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2694C2C-1913-6F9C-A81E-ADA71C6AD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8236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942F5F9C-24FB-B3D7-9803-636A08CA89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0398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4352173-086B-6E1F-2659-FE706E35196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19880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F4F6AA6A-F75E-0760-96E5-5ACDAD5F8AC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3503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E4193F2B-B7CD-4479-5678-9114EF6D9E7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8236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B7657553-E242-1455-8B7F-21CD413FAD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10398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AE74A7F-CA42-79DD-A570-D8D8D6D1E99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19880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20680D8-E7E9-680F-EF4D-379F1604CF8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93503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7CB20F4-90B2-A140-DDA4-8AEF03BE23F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8236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</p:spTree>
    <p:extLst>
      <p:ext uri="{BB962C8B-B14F-4D97-AF65-F5344CB8AC3E}">
        <p14:creationId xmlns:p14="http://schemas.microsoft.com/office/powerpoint/2010/main" val="4063754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6FE3756-4E45-D407-A8B3-4CABFEC607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0A70B5-188C-4D5F-AD9E-DDEB2D838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236" y="860520"/>
            <a:ext cx="1237129" cy="804672"/>
          </a:xfrm>
        </p:spPr>
        <p:txBody>
          <a:bodyPr/>
          <a:lstStyle>
            <a:lvl1pPr algn="ctr">
              <a:lnSpc>
                <a:spcPct val="100000"/>
              </a:lnSpc>
              <a:defRPr sz="1600" b="1" i="0">
                <a:solidFill>
                  <a:schemeClr val="bg1"/>
                </a:solidFill>
                <a:latin typeface="Nunito Sans SemiBold" pitchFamily="2" charset="77"/>
              </a:defRPr>
            </a:lvl1pPr>
          </a:lstStyle>
          <a:p>
            <a:r>
              <a:rPr lang="en-US" dirty="0"/>
              <a:t>Type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FCA3512-B271-62AD-0DBA-0BDA5A3EC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0398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38F98FD-1007-914E-15AB-ED3C5BD134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19880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70E11A02-F01A-04A4-3FFB-E19379205FC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93503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1BAD639B-554A-ACD6-1CEF-67A66C72658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10398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B622FBD-70AB-759F-E59A-254418A3AD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19880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C465174-D6DC-85D9-E4F6-FDAA33CF18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93503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FFAD7731-C737-9EA9-44B6-3DADB0719E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8236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4B3251-7563-093F-FF3B-6DA2B47A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310398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728F7F5-DD9F-1B07-DEBA-9AFED0668C3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19880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F6E25233-042A-0004-4E80-C1F230F9E80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3503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2694C2C-1913-6F9C-A81E-ADA71C6AD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8236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942F5F9C-24FB-B3D7-9803-636A08CA89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0398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4352173-086B-6E1F-2659-FE706E35196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19880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F4F6AA6A-F75E-0760-96E5-5ACDAD5F8AC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3503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E4193F2B-B7CD-4479-5678-9114EF6D9E7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8236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B7657553-E242-1455-8B7F-21CD413FAD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10398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AE74A7F-CA42-79DD-A570-D8D8D6D1E99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19880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20680D8-E7E9-680F-EF4D-379F1604CF8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93503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7CB20F4-90B2-A140-DDA4-8AEF03BE23F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8236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</p:spTree>
    <p:extLst>
      <p:ext uri="{BB962C8B-B14F-4D97-AF65-F5344CB8AC3E}">
        <p14:creationId xmlns:p14="http://schemas.microsoft.com/office/powerpoint/2010/main" val="896730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6FE3756-4E45-D407-A8B3-4CABFEC607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0A70B5-188C-4D5F-AD9E-DDEB2D838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236" y="860520"/>
            <a:ext cx="1237129" cy="804672"/>
          </a:xfrm>
        </p:spPr>
        <p:txBody>
          <a:bodyPr/>
          <a:lstStyle>
            <a:lvl1pPr algn="ctr">
              <a:lnSpc>
                <a:spcPct val="100000"/>
              </a:lnSpc>
              <a:defRPr sz="1600" b="1" i="0">
                <a:solidFill>
                  <a:schemeClr val="bg1"/>
                </a:solidFill>
                <a:latin typeface="Nunito Sans SemiBold" pitchFamily="2" charset="77"/>
              </a:defRPr>
            </a:lvl1pPr>
          </a:lstStyle>
          <a:p>
            <a:r>
              <a:rPr lang="en-US" dirty="0"/>
              <a:t>Type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FCA3512-B271-62AD-0DBA-0BDA5A3EC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0398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38F98FD-1007-914E-15AB-ED3C5BD134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19880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70E11A02-F01A-04A4-3FFB-E19379205FC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93503" y="86042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1BAD639B-554A-ACD6-1CEF-67A66C72658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10398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6B622FBD-70AB-759F-E59A-254418A3ADD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19880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5C465174-D6DC-85D9-E4F6-FDAA33CF18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93503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FFAD7731-C737-9EA9-44B6-3DADB0719E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8236" y="272508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4B3251-7563-093F-FF3B-6DA2B47A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310398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5728F7F5-DD9F-1B07-DEBA-9AFED0668C3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19880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F6E25233-042A-0004-4E80-C1F230F9E80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3503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52694C2C-1913-6F9C-A81E-ADA71C6AD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8236" y="4625602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942F5F9C-24FB-B3D7-9803-636A08CA89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0398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54352173-086B-6E1F-2659-FE706E35196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19880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F4F6AA6A-F75E-0760-96E5-5ACDAD5F8AC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3503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E4193F2B-B7CD-4479-5678-9114EF6D9E7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8236" y="6517155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B7657553-E242-1455-8B7F-21CD413FAD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310398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DAE74A7F-CA42-79DD-A570-D8D8D6D1E99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19880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020680D8-E7E9-680F-EF4D-379F1604CF8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93503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27CB20F4-90B2-A140-DDA4-8AEF03BE23F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8236" y="8408708"/>
            <a:ext cx="1237129" cy="80486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lang="en-US" sz="1600" b="1" i="0" kern="1200" spc="-51" baseline="0" dirty="0" smtClean="0">
                <a:solidFill>
                  <a:schemeClr val="bg1"/>
                </a:solidFill>
                <a:latin typeface="Nunito Sans SemiBold" pitchFamily="2" charset="77"/>
                <a:ea typeface="+mj-ea"/>
                <a:cs typeface="+mj-cs"/>
              </a:defRPr>
            </a:lvl1pPr>
            <a:lvl2pPr marL="0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2pPr>
            <a:lvl3pPr marL="219611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3pPr>
            <a:lvl4pPr marL="437197" indent="0">
              <a:buNone/>
              <a:defRPr lang="en-US" sz="1700" b="1" i="0" kern="1200" spc="-51" baseline="0" dirty="0" smtClean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4pPr>
            <a:lvl5pPr marL="437197" indent="0">
              <a:buNone/>
              <a:defRPr lang="en-US" sz="1700" b="1" i="0" kern="1200" spc="-51" baseline="0" dirty="0">
                <a:solidFill>
                  <a:schemeClr val="bg1"/>
                </a:solidFill>
                <a:latin typeface="Nunito Sans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Type Goes Here</a:t>
            </a:r>
          </a:p>
        </p:txBody>
      </p:sp>
    </p:spTree>
    <p:extLst>
      <p:ext uri="{BB962C8B-B14F-4D97-AF65-F5344CB8AC3E}">
        <p14:creationId xmlns:p14="http://schemas.microsoft.com/office/powerpoint/2010/main" val="487119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A6DDE-F801-4D3A-8170-D2F951E06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758" y="670560"/>
            <a:ext cx="7070941" cy="8046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125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</p:sldLayoutIdLst>
  <p:hf hdr="0" dt="0"/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1785" kern="1200" spc="-51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47757" indent="-147757" algn="l" defTabSz="582930" rtl="0" eaLnBrk="1" latinLnBrk="0" hangingPunct="1">
        <a:lnSpc>
          <a:spcPct val="112000"/>
        </a:lnSpc>
        <a:spcBef>
          <a:spcPts val="638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145733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365344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582930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582930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582930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582930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" indent="-145733" algn="l" defTabSz="582930" rtl="0" eaLnBrk="1" latinLnBrk="0" hangingPunct="1">
        <a:lnSpc>
          <a:spcPct val="112000"/>
        </a:lnSpc>
        <a:spcBef>
          <a:spcPts val="319"/>
        </a:spcBef>
        <a:spcAft>
          <a:spcPts val="255"/>
        </a:spcAft>
        <a:buClr>
          <a:schemeClr val="accent2"/>
        </a:buClr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68" userDrawn="1">
          <p15:clr>
            <a:srgbClr val="F26B43"/>
          </p15:clr>
        </p15:guide>
        <p15:guide id="2" pos="2448" userDrawn="1">
          <p15:clr>
            <a:srgbClr val="F26B43"/>
          </p15:clr>
        </p15:guide>
        <p15:guide id="4" pos="214" userDrawn="1">
          <p15:clr>
            <a:srgbClr val="F26B43"/>
          </p15:clr>
        </p15:guide>
        <p15:guide id="5" orient="horz" pos="493" userDrawn="1">
          <p15:clr>
            <a:srgbClr val="F26B43"/>
          </p15:clr>
        </p15:guide>
        <p15:guide id="6" orient="horz" pos="5597" userDrawn="1">
          <p15:clr>
            <a:srgbClr val="F26B43"/>
          </p15:clr>
        </p15:guide>
        <p15:guide id="7" pos="4682" userDrawn="1">
          <p15:clr>
            <a:srgbClr val="F26B43"/>
          </p15:clr>
        </p15:guide>
        <p15:guide id="8" orient="horz" pos="5843" userDrawn="1">
          <p15:clr>
            <a:srgbClr val="F26B43"/>
          </p15:clr>
        </p15:guide>
        <p15:guide id="9" orient="horz" pos="60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286595-F623-A2B0-C567-0BAE88424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305D-2AF4-5873-46C1-06161229B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dirty="0"/>
              <a:t>Community Connection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AB8AD-EE75-1BE2-0F37-132900CA60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/>
          <a:lstStyle/>
          <a:p>
            <a:r>
              <a:rPr lang="en-US" dirty="0"/>
              <a:t>Marketing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FBFF32E-7809-FD97-B6E6-ADEC41B17E5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/>
          <a:lstStyle/>
          <a:p>
            <a:r>
              <a:rPr lang="en-US" dirty="0"/>
              <a:t>Networking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28A0BD-8393-F271-27D5-68F3E333169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/>
          <a:lstStyle/>
          <a:p>
            <a:r>
              <a:rPr lang="en-US" dirty="0"/>
              <a:t>Surprise </a:t>
            </a:r>
            <a:br>
              <a:rPr lang="en-US" dirty="0"/>
            </a:br>
            <a:r>
              <a:rPr lang="en-US" dirty="0"/>
              <a:t>&amp; Delight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3DEA8E60-C775-D55C-6822-8EEFF06BF90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>
                <a:solidFill>
                  <a:srgbClr val="FFFFFF"/>
                </a:solidFill>
                <a:latin typeface="Nunito Sans SemiBold"/>
              </a:rPr>
              <a:t>Social Media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15CC57ED-7A2E-E807-2CAE-D3D68FABB32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r>
              <a:rPr lang="en-US"/>
              <a:t>Invitation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3BCA2A3D-CA5C-BBE4-CE4F-EF719A49A94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r>
              <a:rPr lang="en-US" sz="1400" dirty="0">
                <a:latin typeface="Nunito Sans SemiBold"/>
              </a:rPr>
              <a:t>Registration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7C806B44-4A60-8621-1E4B-F3C52BFBFF9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dirty="0">
                <a:solidFill>
                  <a:srgbClr val="FFFFFF"/>
                </a:solidFill>
                <a:latin typeface="Nunito Sans SemiBold"/>
              </a:rPr>
              <a:t>Announcement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9776243C-064E-4D90-925A-5C3B589E311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Nunito Sans SemiBold"/>
              </a:rPr>
              <a:t>Know Before You Go</a:t>
            </a:r>
            <a:endParaRPr lang="en-US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624D4AC-BE8D-DAC8-F2BD-56800A8A026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Nunito Sans SemiBold"/>
              </a:rPr>
              <a:t>Speakers</a:t>
            </a:r>
            <a:endParaRPr lang="en-US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E3D96F4C-231A-4396-BBA2-792077560A8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r>
              <a:rPr lang="en-US"/>
              <a:t>Suppliers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E7CF34ED-5013-FE83-0963-628028F2C77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Nunito Sans SemiBold"/>
              </a:rPr>
              <a:t>What to Expect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2E1A5FE7-BB1F-D394-4795-1E059C4FC20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Nunito Sans SemiBold"/>
              </a:rPr>
              <a:t>Hotel check-in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F126289-4810-88FF-7078-FD64F620EB0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Nunito Sans SemiBold"/>
              </a:rPr>
              <a:t>Room drop</a:t>
            </a:r>
            <a:endParaRPr lang="en-US"/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E694F576-37A8-7065-9938-0ECB6F4D32C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Badges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E2E4429B-5F9F-C5E2-390F-01E2A51C9B7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r>
              <a:rPr lang="en-US"/>
              <a:t>Event App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D809CF6D-7222-1B61-11B2-C81CC99658E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 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FE827368-7B4D-D34C-1CCE-2B5C9A13888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General Session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39C02649-3DAA-8541-2A81-609EE46FD9D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Reception/Dinner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3B983D26-D7B8-B1D7-170C-B1EEF0294D0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Arrival experience</a:t>
            </a:r>
          </a:p>
        </p:txBody>
      </p:sp>
    </p:spTree>
    <p:extLst>
      <p:ext uri="{BB962C8B-B14F-4D97-AF65-F5344CB8AC3E}">
        <p14:creationId xmlns:p14="http://schemas.microsoft.com/office/powerpoint/2010/main" val="1092102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68282-4549-883E-FD72-CEE903999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A7726-5197-95C7-48F3-29B1E4F3C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Immersive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379A01-774A-7ED8-0AF1-A8BC100F05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Ice Breakers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52F45B-2E27-1C3B-029B-07ECEBE0F54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Way Finding 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173DE11-2472-EC7D-7535-28E52A02D87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Sponsors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436AF5BC-D1E8-A3C9-D075-0E974AEDCC0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Security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798DC5D5-4B87-AA7D-945D-B5BFD2F54CC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Signage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00704FAE-D2F9-BC31-E522-35935E7522A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Lounge 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CA474F83-66B2-0C92-C550-118548A0DA7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000" b="0">
                <a:solidFill>
                  <a:srgbClr val="FFFFFF"/>
                </a:solidFill>
                <a:latin typeface="Nunito Sans SemiBold"/>
              </a:rPr>
              <a:t>Sponsor Acknowledgement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A9D1435B-6117-8DD6-82A0-3768DF5B180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Hype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0AFF46E7-7AE9-85F9-1E13-BBB580F1FAB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Destination Marketing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AB9A240C-2F5F-4AE8-84E7-AF1A36155DB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CVB 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2D8A265-1F00-C0ED-A204-5331608C53A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Experience</a:t>
            </a: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EF8B4A1D-6443-EDF7-B5E5-1AEA79616BE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</a:rPr>
              <a:t>Festivalization 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DAD994A3-EBD0-2B28-6B53-3F805044276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Play </a:t>
            </a: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3748D3F5-38B2-FFC4-E7AA-31E08662586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</a:rPr>
              <a:t>Transportation</a:t>
            </a:r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44B3CE26-93B9-BC95-CC85-258CDC4E063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Countdown </a:t>
            </a:r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6F618B3E-DF19-058F-4409-D11E1BC3D4B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Performance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60CE89A8-90DB-8A7F-C65B-AE997F8F8AB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Gamification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82C5EA7-DECE-5ACC-26C7-E2370327AE3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Website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B2F4B309-5EA8-187C-9940-96F497C9366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Concert </a:t>
            </a:r>
          </a:p>
        </p:txBody>
      </p:sp>
    </p:spTree>
    <p:extLst>
      <p:ext uri="{BB962C8B-B14F-4D97-AF65-F5344CB8AC3E}">
        <p14:creationId xmlns:p14="http://schemas.microsoft.com/office/powerpoint/2010/main" val="624357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C5CB9-A29C-442E-8BED-F02C96DE5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3ED16-320F-B10D-1FBB-D5B625993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FAQs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2A692-21A2-BA19-1E62-E7248A49C4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Chatbot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3FC063-E53E-78A7-3366-7E44DE7E52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AI 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1D96CC-B3DC-DB2B-0ACF-A462D9B35CB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Exhibitors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43863002-4B39-35B5-131D-12BC723BDDD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400" b="0">
                <a:solidFill>
                  <a:srgbClr val="FFFFFF"/>
                </a:solidFill>
                <a:latin typeface="Nunito Sans SemiBold"/>
              </a:rPr>
              <a:t>Matchmaking</a:t>
            </a:r>
            <a:endParaRPr lang="en-US" sz="14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D4C15C21-88F0-8283-2397-29E889DB45D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Decor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CC312434-B8EC-6330-439F-85578B887E7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Demos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2B39FC21-F048-15B3-51E0-5BF65705959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Happy Hour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957C73B3-DEDA-AFA3-DB81-C7C073A98C4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Social Media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19A6FA53-AA9A-206F-977D-8F3C83628AB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Awards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A4041A5F-53C8-F8C3-669D-BA49342B76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Activation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DAA2EE91-816C-D909-16AA-BC33FA87959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Swag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72BD2DEF-69A9-CFD4-EA22-BE579F429BD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Welcome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BE054388-D6E4-85A4-8D51-D1DB7897CCF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Hands-on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34751592-4EE7-C4ED-490D-5DEEF3C85C0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Case-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study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work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groups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3B483BD5-53CF-AE95-B900-EB41F23CE82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Meeting space entrance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FB6D159F-278C-0CB5-A672-F86A080A265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Camps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745BF288-E465-1CDB-F193-F6F27903524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Cohorts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D5A7601-D112-058F-4DFC-D173A2DC66E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Exploration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647CD564-5269-70B4-714B-AA89110786D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Simulation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sesión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145044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A1EFE-1238-57D9-3667-D9AB8BED5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E6AD9-D73C-F9DC-F562-96CFE50D9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Emotional</a:t>
            </a:r>
            <a:r>
              <a:rPr lang="es-ES" b="0" dirty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journey</a:t>
            </a:r>
            <a:endParaRPr lang="en-US" b="0" dirty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42AD95-7F02-40CF-E258-FFE6B00E93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Meaningful Moment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ADFA58-7E15-5100-8E54-8DA0481CDC7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Tangible Takeaway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7AC33C4-5C82-E05A-0C6B-3D24E435BEC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Innovation Lab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208C05BB-F0FC-A081-5467-0E72436489C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2DDEAFA5-4E1E-A468-DFB5-5553AF688ED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58D8174B-93BC-4F69-D4CE-8B43B559A2D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7D3663FE-E2FC-E6B4-11D2-A25A0EAAFD0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Wow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worthy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E9BFCC8C-34D7-CFA3-51A3-7D6C0ED28C5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D895E7F5-0F63-04AC-F274-02C58C6F9C9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DA12C1C6-48E8-9CDC-E620-836A10878C9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183D791-2F8D-8796-5135-DE0AD53A549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41198AD0-64B1-E736-4C99-8388ED208C1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B294FE06-06A4-F248-9A96-7C39A79EDDD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86624B26-FA2D-71B1-84BE-E0809BD887C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3AE6036D-E176-A5C6-48D9-7F06175F9F6B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51674508-4E9E-3A11-BF69-920D6A15203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399C58FC-2E48-2C6F-E5D1-FCAF3214F9E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DFD16D32-7963-ABDC-3ED2-84C182938DF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D9BC2B40-3477-BFDD-42B0-06CB51906268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37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E21F6-AD0B-6B6C-73D3-2BDAA175E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EF8CB-FCDC-53E8-A050-A97C8F5D1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Connection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E42941-4DFC-92C5-2637-173862FE0E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Marketing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F578EE7-3283-EF5C-AD5C-29B4CE6B3DE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Networking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61109CC-8FB7-8C70-1C50-EC097B4298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Surprise </a:t>
            </a:r>
            <a:br>
              <a:rPr lang="en-US" dirty="0"/>
            </a:br>
            <a:r>
              <a:rPr lang="en-US" dirty="0"/>
              <a:t>&amp; Delight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12DD149-0F5B-9D7F-54EF-874DFBE83EC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Social Media 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44B91D3-1D37-B4D6-8DA2-DA964ADF6AA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Invitation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F37C6C9-58A3-8D03-3C24-CA172B1E547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Registration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F4E2EF4-1A72-BC64-79BC-9B367C4227C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>
                <a:solidFill>
                  <a:srgbClr val="FFFFFF"/>
                </a:solidFill>
                <a:latin typeface="Nunito Sans SemiBold"/>
              </a:rPr>
              <a:t>Announcement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60FC983B-4C16-794F-5CC4-2226AF23D8B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Know Before You Go 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CF48851-7AA5-BA51-0FFE-19115F6EE3B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Speakers 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842BE1FD-CA8F-27E2-09EA-BC792C644AD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Suppliers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AC5E6549-3EDC-C99D-7AED-CF68A8A27D3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What to Expect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31A892A4-6AD5-5495-A9DA-4F404A1C326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Hotel check-in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566803CA-AD55-07BB-62F1-6BC52A29D55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Room drop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2ED4E37-9A21-37BB-C4D9-E37511D7D48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Badges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FB938753-7D1B-6497-EFAB-F7BB4E965FB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app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88A120F-970E-6D1E-82FE-CBF759A4E1A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Community</a:t>
            </a:r>
            <a:r>
              <a:rPr lang="en-US" sz="1500" b="0" dirty="0">
                <a:solidFill>
                  <a:srgbClr val="FFFFFF"/>
                </a:solidFill>
                <a:latin typeface="Nunito Sans SemiBold"/>
              </a:rPr>
              <a:t> 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C6214A28-A7C2-516D-DB4A-A3CA2C93A3E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General Session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BD414CD9-C8BC-6E2C-9E23-121F1EE6C9B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Reception/Dinner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E50AD6DF-2000-DBDB-C2D0-2BCC2438DF82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Arrival experience</a:t>
            </a:r>
          </a:p>
        </p:txBody>
      </p:sp>
    </p:spTree>
    <p:extLst>
      <p:ext uri="{BB962C8B-B14F-4D97-AF65-F5344CB8AC3E}">
        <p14:creationId xmlns:p14="http://schemas.microsoft.com/office/powerpoint/2010/main" val="150189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9F06E-F5BD-79E9-4519-470E79D3D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E6AEB-D31F-0425-49F6-1C102AEA2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Entertainment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DF177-34B5-6FA2-7C29-A57C6B9C0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Breakfast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9BE6DF-9276-77A5-8263-D1265D67B9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Lunch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F6E6F2-BDB5-ADBA-A6B8-D9783A1A852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42CBC76-1E0B-2F01-50D3-7832724C1F3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Collaboration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9A1911AD-82E0-5362-6659-DFDEAF1A9BE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Wellness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0F03F1A-0651-6B42-6B00-CE282A0B55C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Outdoor activities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13AEF1E-6A96-B3AF-BBA0-F2843CC6BDB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F&amp;B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C3DF7DA-C7A6-F201-5C72-00EDDD023D2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Local Flare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B9727A29-BFD0-69C5-504C-61BF1342213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Creativity station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C9F0A9A-3E6B-00CE-79F1-44C4BFAF7DC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Lounge 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18E829B-F7F4-B511-7D5A-4089522D62A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Interest-based 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8CD1C439-28C7-FA69-DBB5-5B2D268BCFE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 Service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A6EB815E-5C41-9616-8690-EF0C50FAADE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Fundraising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B0EAD98E-A382-C316-6CD7-7A3ACE8E88F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Interactive 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02AEE537-4E41-3A15-1B63-51756BBB5EB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Coffee-bar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85C0A92-0D6D-A887-4BE2-8475706700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Tech recharge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022EB659-F764-0B6C-23CB-3945D4821AD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Personalized experience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81FE4FE9-DCAE-2AEE-30EB-BEBAA3C384F0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Keynote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5FD53D5C-49C7-635E-2134-30E44281228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Digital signage</a:t>
            </a:r>
          </a:p>
        </p:txBody>
      </p:sp>
    </p:spTree>
    <p:extLst>
      <p:ext uri="{BB962C8B-B14F-4D97-AF65-F5344CB8AC3E}">
        <p14:creationId xmlns:p14="http://schemas.microsoft.com/office/powerpoint/2010/main" val="3951506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2C111-3CF7-82BA-1782-794398CBC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739DA-D7F8-0068-653E-88A9CCF48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Breakout sessions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C128A3-7110-1CFF-E2C0-E12A3944E4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Peer-to-peer sessions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D97F03-A0DD-F397-AD1C-949B138DB8F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Focus Groups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69CBD8-70D4-37C6-A3E5-090353B5D50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Workshops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047104A-6352-B273-8FA2-015137A179D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entrance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DF61B04-6EC8-80B2-EE4F-A027884CB05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experience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2EEAA57-3C82-5782-EAF0-4B20CB11B85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F&amp;B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F003C40-B36F-D936-B1C3-5BF71AE4FC4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Fireside Chats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662271EC-0FEE-5FD5-3CE8-C01658F3613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networking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4CAB5FC-72C6-BE78-AE5A-71E394D8AAA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surveys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4E3CF33-8530-E662-3046-09B1D744DB9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experiences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CAABA77F-7897-7618-60F6-9594DA9A2FD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lounges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18D52883-3836-B9A8-4D33-3CCA8741DCC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General Session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E013076C-C488-E3EB-E762-6C59E87B942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event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8E4B6362-981C-7BCD-6457-D59D4206316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Post-show email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07D430F-C16E-059F-8531-889F702D130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networking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B35AB99-E542-0459-EBDE-27D49007808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Content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1941ACB-C458-8E7B-7081-1B158CC4421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Immersive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E90A923F-0DFA-6651-AF57-B938DCDB58A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Ice Breakers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BC29EE2-286B-53CA-BC01-5B1A29A9FEB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Attendee Survey </a:t>
            </a:r>
          </a:p>
        </p:txBody>
      </p:sp>
    </p:spTree>
    <p:extLst>
      <p:ext uri="{BB962C8B-B14F-4D97-AF65-F5344CB8AC3E}">
        <p14:creationId xmlns:p14="http://schemas.microsoft.com/office/powerpoint/2010/main" val="95974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77984-CFCC-9242-C056-4BBB99F68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087C4-2F46-9CEE-FD2A-ECC3AE97E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Way Finding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7E93B3-FB66-42AF-E990-18D1CDF52C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Sponsors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E10EA1C-7F99-214D-1A40-5733C0E2BFF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000" b="0">
                <a:solidFill>
                  <a:srgbClr val="FFFFFF"/>
                </a:solidFill>
                <a:latin typeface="Nunito Sans SemiBold"/>
              </a:rPr>
              <a:t>Sponsor Acknowledgement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0C08C-7FA2-1A3F-4162-EEBC882B961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Security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B1F6732-AC9D-9B6D-3A0C-9B9BB543124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Lounge 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D3DE879-7400-99A1-6496-BA975073783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Experience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F316A57-3BC9-0681-FCFF-C0C9B82C5DC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Hype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1B717BEB-1D2F-711E-4FF2-78191CBD366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Signage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30B7DE1-C065-C0E5-A3A4-18B620DC7BF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CVB 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F9AF87D-7E01-6841-9AD1-E3827F3C379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Countdown 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84BCAB45-DE2E-B93F-F137-8936AC49663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</a:rPr>
              <a:t>Festivalization 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85E487BA-5940-0BF1-BC86-56942350E07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Destination Marketing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7BAA6FF-1515-C34F-48B8-313442D290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</a:rPr>
              <a:t>Transportation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0763A0F-7976-B0B8-8540-61BDE551CFF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Concert 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139D5B47-7409-12D3-47D1-A8772B9AC30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Performance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8BACAAB-CB4E-3049-F283-42E9BA10FE2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Play 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62DDE9E-2C4A-F4AE-FA2F-02BA94BCD54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Website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1C7B284-D04D-9848-CB93-CAAA06BF4B7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FAQs 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8390A73-78A7-328D-D189-53C3CD43D21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Chatbot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53370AAB-326A-C3E9-50FD-ABC5BAB9E6C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Gamification</a:t>
            </a:r>
          </a:p>
        </p:txBody>
      </p:sp>
    </p:spTree>
    <p:extLst>
      <p:ext uri="{BB962C8B-B14F-4D97-AF65-F5344CB8AC3E}">
        <p14:creationId xmlns:p14="http://schemas.microsoft.com/office/powerpoint/2010/main" val="3782520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B559D-4B4B-5EEC-D34B-54752B9F7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AB590-633A-C391-6DA5-F0F3D67C9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AI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BC274D-82EF-E8BD-5769-46AE7C312D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Exhibitors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C6A416D-1CE1-C5D0-558E-36DB85F15CA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Happy Hour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5B36BF2-CE73-470D-FCC1-D925B7D795B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400" b="0">
                <a:solidFill>
                  <a:srgbClr val="FFFFFF"/>
                </a:solidFill>
                <a:latin typeface="Nunito Sans SemiBold"/>
              </a:rPr>
              <a:t>Matchmaking</a:t>
            </a:r>
            <a:endParaRPr lang="en-US" sz="14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772E176-6A90-A534-C0D4-50E7260CA37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Demos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05FEACB-565B-587B-6FD4-E581C5F0500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Swag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CD163F1-A07B-ECF0-89A4-0EE82F73927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Social Media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DFB6470-2159-727A-58D9-692AA10FBCA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Decor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37BFC44-8394-A595-66D4-3748015823A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Activation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0EDAE0A-0954-D443-1A8A-D50008A36FE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Meeting space entrance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A857F25-6698-148A-B97F-554334307E2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Welcome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2AA9EA8E-C877-70E4-2ABB-FA41DEF1F19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Awards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B7EDA6B-06CE-260E-0933-C7148CBDE5A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Case-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study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work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groups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64E8F4AB-2C22-14BE-57C3-88F529A14BA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Simulation</a:t>
            </a:r>
            <a:r>
              <a:rPr lang="es-ES" b="0" dirty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session</a:t>
            </a:r>
            <a:endParaRPr lang="en-US" b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19E5F4BC-5437-B0E0-5208-258F878710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Camps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5B5F8952-940C-5084-575C-BBFD99B26AF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Hands-on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DF8FFF6-8949-4294-5698-BF52B9F0D24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Exploration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C533FFB-476F-C857-4328-3BB6BBC2B93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Emotional journey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DA346B3E-2C0D-141B-616A-CBCADBE0EEE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Meaningful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Moment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0BB7780F-068A-4630-CBB2-65F82A16EE4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Cohorts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268119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E9758-901E-D812-8FCE-0515A8BC8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709A0-0330-698B-C73D-A9FA67271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 dirty="0">
                <a:solidFill>
                  <a:srgbClr val="FFFFFF"/>
                </a:solidFill>
                <a:latin typeface="Nunito Sans SemiBold"/>
              </a:rPr>
              <a:t>Tangible </a:t>
            </a:r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Takeaway</a:t>
            </a:r>
            <a:endParaRPr lang="en-US" b="0" dirty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09E0D7-28D0-3BF0-2039-D7001F2837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Innovation Lab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D7D21C-2A8A-C0C4-CE6E-D6C5107E79C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Wow worthy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4E6FA0-E5CF-52B9-E40B-D7619FA90B7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Schedule at a glance 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C098B50-4EEC-D1A1-51E1-8FBF63755FC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D8A768-5383-DFCF-9622-0E545D2D772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3D839DA-7CBD-F931-2C8B-FA64D842A5B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8FC2603C-433D-963C-43B9-BA59FFBC515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500" b="0">
                <a:solidFill>
                  <a:srgbClr val="FFFFFF"/>
                </a:solidFill>
                <a:latin typeface="Nunito Sans SemiBold"/>
              </a:rPr>
              <a:t>New </a:t>
            </a:r>
            <a:r>
              <a:rPr lang="es-ES" sz="1500" b="0" err="1">
                <a:solidFill>
                  <a:srgbClr val="FFFFFF"/>
                </a:solidFill>
                <a:latin typeface="Nunito Sans SemiBold"/>
              </a:rPr>
              <a:t>Connections</a:t>
            </a:r>
            <a:endParaRPr lang="en-US" sz="15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6D23E47-B342-B3EA-F9BF-A09F242677B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2C61F61-6D5A-0115-1830-139A2E03227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422518B-BEC9-08BE-FFE8-DCBD48D509D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19F65CB-3229-401D-99DD-24037195063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F3E3401B-9070-3395-4867-FA4AD6D8F81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82A04D3A-FB87-03A7-F687-ED851C8EEA2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AEAD654-C1B3-3BCF-09F3-207BD65DC25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4DB25ABA-454F-4A6A-AC0C-17535448DC8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FD23166-F1FD-EC25-BDE2-F7C9A1C0039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06D9D74B-E6E0-797F-C392-9BB81BD698F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0C158BC-DEF1-62C5-5BD1-510059DF3C1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E1BBEF9-C4DD-8109-356E-87CA6FDCF64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66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27B85-841C-35F0-011D-AF9E2395B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49BFE-FF16-801A-5E31-06E8D867E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Community Connection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E7545-26EE-6DAC-AD46-E91769B14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Marketing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1F0B448-777F-6A3F-919D-9BE9530AB86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Networking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20D7F3-5F30-5472-401C-9019E49E6D9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Surprise 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&amp; Delight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32798-566B-3943-FCBA-E0EF179A976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Social Media 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E0C566-F525-7E88-AFA9-7DCC7E96C9A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Invitation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2DD09A-792D-F765-BDAE-40550C4708B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 dirty="0">
                <a:solidFill>
                  <a:srgbClr val="FFFFFF"/>
                </a:solidFill>
                <a:latin typeface="Nunito Sans SemiBold"/>
              </a:rPr>
              <a:t>Registration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48C74A0-5560-65AA-F768-7368DA29B2B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>
                <a:solidFill>
                  <a:srgbClr val="FFFFFF"/>
                </a:solidFill>
                <a:latin typeface="Nunito Sans SemiBold"/>
              </a:rPr>
              <a:t>Announcement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509983-8190-2D29-0B21-5490C399094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Know Before You Go 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44CBB6-4CB6-5DDA-73DF-852661CB623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Speakers 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8E473CB-8F08-C1A0-6F2B-4893C3C12DC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Suppliers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A12C63-92E2-17F1-D947-314D3A8891E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What to Expect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2C2E0E-BF59-1180-E848-CA81E42F68E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Hotel check-in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44AF3D4-B727-4291-9E0B-57E1C39EDCC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Room drop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52EEF8E-F364-5CBB-17CC-7D7D98768A3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Badges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C5B28DF-98DE-6440-170E-025AEB03BB6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app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CCA943D-078C-ADEE-36DB-F49ED95F7D9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 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3E3D4B1-9F44-2E2B-073A-DBA31CFA28A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General Session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BE027F2-AF0E-6670-0CD9-1EC7B080940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Reception/Dinner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DC94F4B-B462-59BB-ED57-3A176DCD38AD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Arrival experience</a:t>
            </a:r>
          </a:p>
        </p:txBody>
      </p:sp>
    </p:spTree>
    <p:extLst>
      <p:ext uri="{BB962C8B-B14F-4D97-AF65-F5344CB8AC3E}">
        <p14:creationId xmlns:p14="http://schemas.microsoft.com/office/powerpoint/2010/main" val="336508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81774C-0642-1B7D-3034-5DCD94876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4F678-D70A-A886-4FE5-686D7F330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Entertainment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7B1CE-6BF4-ADEB-9643-C418FDC152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Breakfast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7562208-421A-B1F3-2572-1A574BF7A4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Lunch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5E8BC9-9521-9209-6E7E-C89F37C4F11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9E9F254A-3D4B-1D00-B393-546FC7DADC9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Interactive 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C7388CA2-D60F-A498-D240-4AC0040FCC7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Collaboration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B299AB1D-132B-FACA-C390-A6243C77521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Wellness 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AC72E975-54AE-C6EB-DFF7-9242F02F8EB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>
                <a:solidFill>
                  <a:srgbClr val="FFFFFF"/>
                </a:solidFill>
                <a:latin typeface="Nunito Sans SemiBold"/>
              </a:rPr>
              <a:t>F&amp;B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E2791060-E120-7095-A1E2-8FF118D2F77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Interest-based 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41428E7E-4564-03A0-D41C-2439878FFA9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Local Flare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EDDF4D09-1FC4-3712-015F-AF32A413037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Creativity station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981E3096-D7E5-EF24-635F-FDBC1E2927A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>
                <a:solidFill>
                  <a:srgbClr val="FFFFFF"/>
                </a:solidFill>
                <a:latin typeface="Nunito Sans SemiBold"/>
              </a:rPr>
              <a:t>Outdoor activities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E9A638CC-183E-A60A-FA6F-950D41BD5F8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Coffee-bar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0641E52C-175D-43E3-41B9-6F954B2E0D7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 Service</a:t>
            </a:r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94EDA6EE-17D6-7635-DF77-5F43853371F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Fundraising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187E4C11-6881-F796-3201-529ED2BE3EF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Lounge 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BE1C10D9-F7EE-5E98-DD09-76580F125F3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Tech recharge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06CC066-07F8-AE86-D55D-A6C83EE7F4C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Personalized experience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A9E494DD-525B-5168-5937-CC700D1FE3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Keynote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6444D037-F8DD-35F3-E80A-95BD0080BF6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Digital signage</a:t>
            </a:r>
          </a:p>
        </p:txBody>
      </p:sp>
    </p:spTree>
    <p:extLst>
      <p:ext uri="{BB962C8B-B14F-4D97-AF65-F5344CB8AC3E}">
        <p14:creationId xmlns:p14="http://schemas.microsoft.com/office/powerpoint/2010/main" val="4164847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92E73-94E1-88EB-F77E-8E0E1D1BA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3C6C4-3DDE-7483-4F34-1F28F8AD5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Entertainment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7E0742-6770-1235-F580-2798D1BEE6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Breakfast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58082A-64B7-6B96-7FC7-237F996D98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Lunch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7F0F413-D3C2-3905-B7AD-17A39FEDBDF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06BFA1-DC35-121F-02B3-8FCC1DADD05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Collaboration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1435-D8D9-57A5-C91E-8ADEA2F2CDF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Wellness 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35C36E-7199-845E-AFF6-726DDC02A52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Outdoor activities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6FEEC80-D827-2311-148A-C820FFFC91A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F&amp;B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3778066-22FC-2DDF-B4DB-41B41ECAF84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Local Flare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EC6EB4-D2B5-A5E5-54F0-2F2991AADCB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Local Flare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F3EC9A-5ED3-3BD8-E0E2-61EC43AB17A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Creativity station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583E481-8389-2981-770E-B62D348076E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Interest-based 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65F4C4E-D26E-1D25-8F3F-8D57B158FD9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Coffee-bar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78FBAE9-D056-A2F2-11E1-633F460EB6C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 Service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2E23D00-C9E6-DC54-5FFE-B907F7A1A9F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Fundraising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89E8FCF-500A-DC90-9B09-49BFFC813D1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Lounge 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74353E6-6785-B7B5-32F5-C17C301262C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Digital signage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CCEF02C-3DC3-5F39-F8A7-71F8D8F48A3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Tech recharge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D214DE-7BA2-6107-A4E1-452F2340B7F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Personalized experience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0BD52C9-B06E-4C6F-0333-6564E195D92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Interactive </a:t>
            </a:r>
          </a:p>
        </p:txBody>
      </p:sp>
    </p:spTree>
    <p:extLst>
      <p:ext uri="{BB962C8B-B14F-4D97-AF65-F5344CB8AC3E}">
        <p14:creationId xmlns:p14="http://schemas.microsoft.com/office/powerpoint/2010/main" val="605177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EB7AB-9624-A92B-9700-820F61AA6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11722-9DC5-5A9B-DEA2-2342DA5B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Keynote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961C10-26F6-6D7C-3750-C454FD8B87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Breakout sessions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2FCCAD-20AB-0145-58DF-AF8E7467F1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Peer-to-peer sessions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23B9C9-2918-7B7F-E278-2626EB55680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Focus 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3A3DA2-F95E-CBFD-8F79-3ECBF406349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Fireside Chats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F38110-8C35-972B-7F5F-031CB38B14E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entrance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03C8A7-4A51-33EE-D805-F9C80677D6A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experience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A45B84-23CB-A5EA-D995-0521B6EC7D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Workshops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A5D48B-FD07-A38E-A89C-20EBF7866E1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lounges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4488CF-2EE9-C267-6E87-541009F9151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networking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1CCA7BD-FC0C-B353-D963-58139276354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surveys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27C25D-AE2A-E1DA-2C04-6BA9D6C0BC5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F&amp;B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1192BCC-0B23-307F-9F03-F1FD6215FDA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networking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47B93D2-B587-AB38-FE50-3AEBFC01D7D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General Session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FD969BA-B616-53BE-66A1-374738D8A51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event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07DBD44-CE3B-9C6F-77DF-F9600A96223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experiences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5DABA4-B49F-D29F-6DA6-8185F6A71D9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Attendee Survey 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0B78D04-B27D-9AA9-FF84-925B0CF13F8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Content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89770C5-CD97-B8B1-0920-F67EC0A0971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Immersive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E4D404A-40DD-59A3-FC14-2AC2C39585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Post-show email</a:t>
            </a:r>
          </a:p>
        </p:txBody>
      </p:sp>
    </p:spTree>
    <p:extLst>
      <p:ext uri="{BB962C8B-B14F-4D97-AF65-F5344CB8AC3E}">
        <p14:creationId xmlns:p14="http://schemas.microsoft.com/office/powerpoint/2010/main" val="14201977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EAB6A-465F-D41D-DB0F-3DDA337B6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8A24E-43DF-A0CB-6292-FE8BEABEE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Ice Breakers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275171-2CDB-A0CE-CEAC-25A0939364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Way Finding 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331995-8842-42BC-6365-89988203351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Sponsors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173FF3-8462-C0AB-68A6-88BC7AA37E5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000" b="0">
                <a:solidFill>
                  <a:srgbClr val="FFFFFF"/>
                </a:solidFill>
                <a:latin typeface="Nunito Sans SemiBold"/>
              </a:rPr>
              <a:t>Sponsor Acknowledgement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047708-65F3-0391-EBDC-1636F2C32ED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Signage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CC16D5-6C65-ACD8-E45A-ADE05559441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Lounge 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4D60DD-8C08-07B3-4202-432FE151D76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Experience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5228B-6619-A858-9BAF-DE59E706858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Security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7D9C35-B364-B2B5-8624-0CEDEF03862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Destination Marketing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818B2C9-C8C9-0E35-DE77-10B74E8DDF5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CVB 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8354F62-48C1-573C-66B6-689A8AC321F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Countdown 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31C636-D908-B715-F0E4-800061232AE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Hype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D1B9B4D-6572-F7C8-99BC-868C03344BB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Play 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B17CB68-CB6C-3B42-86BC-FFB16358BA3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</a:rPr>
              <a:t>Transportation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D590018-0CF3-720C-C06A-566D64B61B2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Concert 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E6DBD18-0221-D7D6-401E-5D4621D9C2B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 dirty="0" err="1">
                <a:solidFill>
                  <a:srgbClr val="FFFFFF"/>
                </a:solidFill>
                <a:latin typeface="Nunito Sans SemiBold"/>
              </a:rPr>
              <a:t>Festivalization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C556885-23F4-03F1-8182-956E435F4E8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Gamification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AF1815C-DA04-3F7A-28D9-815F6223EE1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Website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56D4A48-6C31-0876-9581-D4154B74891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FAQs 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2D06EA2-D46C-22B4-7224-BC5A51FF79A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Performance</a:t>
            </a:r>
          </a:p>
        </p:txBody>
      </p:sp>
    </p:spTree>
    <p:extLst>
      <p:ext uri="{BB962C8B-B14F-4D97-AF65-F5344CB8AC3E}">
        <p14:creationId xmlns:p14="http://schemas.microsoft.com/office/powerpoint/2010/main" val="934302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395C1-28C1-0C65-0E54-2116D352A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A06B7-E63F-C504-0D9E-227610BBF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Chatbot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2B7F78-BF84-3784-AC97-A997187C12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AI 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FCEC9B-CDC3-688A-98C4-01E6AE46D18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Exhibitors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01E9B71-776A-0003-616E-FECF66EA652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Happy Hour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F6588-A58F-69F4-F9A9-B172FEA365E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s-ES">
                <a:solidFill>
                  <a:srgbClr val="FFFFFF"/>
                </a:solidFill>
                <a:latin typeface="Nunito Sans SemiBold"/>
              </a:rPr>
              <a:t>Decor</a:t>
            </a:r>
            <a:r>
              <a:rPr lang="es-ES">
                <a:solidFill>
                  <a:srgbClr val="FFFFFF"/>
                </a:solidFill>
                <a:latin typeface="Nunito Sans SemiBold"/>
                <a:ea typeface="Aptos"/>
                <a:cs typeface="Aptos"/>
              </a:rPr>
              <a:t> </a:t>
            </a:r>
            <a:endParaRPr lang="en-US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218584-A295-E454-F087-5A88659B9B4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Demos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9DFA1B-4E93-E3FC-C3A6-27C5E3226C5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Swag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1E80097-3184-650E-796C-DB9C294DF0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400" b="0">
                <a:solidFill>
                  <a:srgbClr val="FFFFFF"/>
                </a:solidFill>
                <a:latin typeface="Nunito Sans SemiBold"/>
              </a:rPr>
              <a:t>Matchmaking</a:t>
            </a:r>
            <a:endParaRPr lang="en-US" sz="14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76AF64F-A1A5-7EFA-C294-53794B1D3DF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Awards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ACB2DD2-E1C8-A10A-E81F-CEB9EF7ABC2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Activation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DC2B2B9-425C-3D5D-92F3-EEDB50901C5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Meeting space entrance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784233D-D60C-AECE-CEB3-5A364C9E7C0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Social Media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7C39B89-C81E-D6C7-D4CC-DEE190F1719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Hands-on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E35D85B-1000-A262-C52B-9BD39EB7DD7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Case-study work groups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C6556D9-61DA-0B72-29D6-25AC7A8B368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Simulation</a:t>
            </a:r>
            <a:r>
              <a:rPr lang="es-ES" b="0" dirty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session</a:t>
            </a:r>
            <a:endParaRPr lang="en-US" b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00F40F8-182F-4BE8-C0C7-49B603B6F21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Welcome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F2A2D1E-7B8F-1457-0DC8-C6B957DF202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Cohorts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028291F-C814-1DAE-A76A-5FE69233E10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Exploration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7270EC4-30D9-4A1F-F04E-E0F3414EE150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Emotional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journey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6539BF3-FFAB-2572-3100-4A424872B70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Camps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373703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24A00-FF33-DDF5-18BE-E1F8210D1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EE5DB-ECA3-79EB-AD68-19A25285A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 dirty="0" err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Meaningful</a:t>
            </a:r>
            <a:r>
              <a:rPr lang="es-ES" b="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s-ES" b="0" dirty="0" err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Moment</a:t>
            </a:r>
            <a:endParaRPr lang="en-US" b="0" dirty="0" err="1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B1C3E0-18B2-D398-4C7F-AB1D784566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Tangible Takeaway</a:t>
            </a:r>
            <a:endParaRPr lang="en-US" b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7653FF-273A-C63F-3EC0-B2372B40FDB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Innovation Lab</a:t>
            </a:r>
            <a:endParaRPr lang="en-US" b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53ACF25-FE51-E502-D68C-993CF616918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Wow worthy</a:t>
            </a:r>
            <a:endParaRPr lang="en-US" b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923E7E-8E9B-5D88-0F5A-32F3657C8C3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New Connections</a:t>
            </a:r>
            <a:endParaRPr lang="en-US" b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8A8E8D-D075-D304-F170-0727761DAED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472A2B-61F4-A464-95A6-183D15F8A20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62EEB5C-D9D5-CD25-85A0-B298CB1A819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Schedule at a glance </a:t>
            </a:r>
            <a:endParaRPr lang="en-US" b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F58EBD-7D70-7531-5FAF-199C4543176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C110FBD-6467-AE6C-3C11-8007C83460C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94061F-B24C-FA24-A2DC-557C2D79BC4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42F6DCD-9BB9-96F9-11DF-CED2F473DDA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F9A524C-8DD4-A83F-DC22-4F8E7264A18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E5E0E6D-344B-51DB-E778-9A72A71EA43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8182133-186F-8DFF-B3DD-6DC2C707F4B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92607AE-E519-5CFA-679A-AD1EF6E6464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49AA12A-B4C4-5E52-BD69-E68902B5B3E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D960664-4955-0154-9C30-E01EF809731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52914DF-69D3-7A5D-A7E4-5BE701415F8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454D5A7-8C2E-A172-8D4A-3C57E0DC79B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48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611B6-90E7-F6B1-B187-2AFC78D3A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C1F03-2B9A-A811-3001-38BE22A5C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Community Connection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EB45B1-B1B7-CC4F-CA68-5415CDB8B2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Marketing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8A7A83-1E90-CE95-8841-3C1287590A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Networking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6D6CFAE-E5FE-338A-ABF6-B202EEAA438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Surprise 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&amp; Delight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2341373-3D36-6599-60F6-AC2C55058B3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Social Media 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FEC590DE-1E04-F868-B54C-60E047AED67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Invitation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E1CFE1D-B8D2-6A24-8CC3-893E6BFCCA8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 dirty="0">
                <a:solidFill>
                  <a:srgbClr val="FFFFFF"/>
                </a:solidFill>
                <a:latin typeface="Nunito Sans SemiBold"/>
              </a:rPr>
              <a:t>Registration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1618788-E585-D31B-939B-B58CD974E35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>
                <a:solidFill>
                  <a:srgbClr val="FFFFFF"/>
                </a:solidFill>
                <a:latin typeface="Nunito Sans SemiBold"/>
              </a:rPr>
              <a:t>Announcement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50556E5-8D39-8DCD-5467-7F91E37109B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Know Before You Go 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74E8A24-5C58-DCDD-112E-6E358B3160F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Speakers 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5392ABE-8B39-8770-C621-7A4DF4898F6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Suppliers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DFAD139-6473-6AA9-F806-D01B1F01791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What to Expect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5423007-ADC3-10D8-AC44-3EC14C80521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Hotel check-in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0423EB34-F39D-50FF-ED32-EFC840E35D0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Room drop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CFD26104-4F46-1A5A-C99A-5FE67826916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Badges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48594A4C-977C-6941-E1FB-6011DB03E7C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app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91C63B9D-6CE2-6C1A-31BA-24A31DA704F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 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3E4D470-EE17-99DC-A86E-6E65F3B0C9F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General Session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163DA775-3DA6-1E2A-6878-25690E00614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Reception/Dinner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B36E58E0-D447-0259-D224-5F6A5FC547E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Arrival experience</a:t>
            </a:r>
          </a:p>
        </p:txBody>
      </p:sp>
    </p:spTree>
    <p:extLst>
      <p:ext uri="{BB962C8B-B14F-4D97-AF65-F5344CB8AC3E}">
        <p14:creationId xmlns:p14="http://schemas.microsoft.com/office/powerpoint/2010/main" val="3348353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02018-05B4-064E-EC0C-531AC5606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F4417-9EBE-7B4C-7763-C2FA2598E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b="0" dirty="0">
                <a:solidFill>
                  <a:srgbClr val="FFFFFF"/>
                </a:solidFill>
                <a:latin typeface="Nunito Sans SemiBold"/>
              </a:rPr>
              <a:t>Entertainment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5E71D4-C83B-4C0E-5E42-DF622A364F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Breakfast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FEC4AEE-7E2F-B808-15DB-D8A07E88592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Lunch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A0F3E03-0D8C-E568-01A5-743557432AC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19AA8B8-4174-AB5B-F38F-BCBC4CD10C3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Collaboration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1F7D7B0-D71F-4B48-948C-9FF922E13D2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Wellness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D037C74-2380-FF16-9A6C-DD92A309B26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Outdoor activities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311CF11-76D1-2221-79B2-383F8B453B4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F&amp;B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0DEC531-B278-E6F8-814A-158A67F9D8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Local Flare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1C54F8F1-1D3D-E018-84FC-42B270B8CCC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Creativity station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B42AD01-210F-B6B8-4BBA-2A79B1C85E2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Lounge 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0B3A71F-4CF2-2DE4-9D49-62CA515428B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Interest-based 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5BD89B0-6D61-2D40-6505-C234FF65BD0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 Service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58FEB406-536B-FCDA-9E32-C5A283EDD23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Fundraising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C113B8AD-958C-F33D-97EB-925E28A876B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Interactive 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4877AE8-0F55-FB0F-168F-3A53E164C9D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Coffee-bar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FB834455-82BF-69CB-4E19-F52BC258466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Tech recharge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D2D269E0-AD7E-8B4E-6098-79BA9C73DDC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Personalized experience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B9CDC9A5-D2E0-C06A-9559-996B71D4B0F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Keynote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D5AFD1E3-936F-A287-77C1-807BF6E5C24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Digital signage</a:t>
            </a:r>
          </a:p>
        </p:txBody>
      </p:sp>
    </p:spTree>
    <p:extLst>
      <p:ext uri="{BB962C8B-B14F-4D97-AF65-F5344CB8AC3E}">
        <p14:creationId xmlns:p14="http://schemas.microsoft.com/office/powerpoint/2010/main" val="3543195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2853A-7FAE-9172-FCF8-A4F0F75F0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BC51F-C6DF-C02B-6F7D-70BD4AD8A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Breakout sessions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145310-6FAF-1256-D57A-C4398E8B86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Peer-to-peer sessions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C75224-B3B0-AB6D-9130-FF198E420F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Focus Groups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14AD91-925D-0F4D-BEAF-015B715AA49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Workshops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87F056B-2769-E090-6890-B2C048B340B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entrance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C56C75D-B396-9ABF-E3D3-FAF72714983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experience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95FA2FD-25DA-52C9-459F-942B1FCFCE5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F&amp;B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87DBE62-72E0-7407-3A7A-47F6197E564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Fireside Chats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C63DA0D1-638B-3ACC-F8CB-B9B7B49F9FE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networking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8A2AB99-4649-5838-694B-153690E9B44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surveys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0994D8EE-87EB-3AC1-D6BD-0AC26A5657B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experiences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1D80501-3B76-9AAB-977F-0FF2128D2C3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lounges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DC3676E-09F1-3EF1-2749-342024884CC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General Session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B3BBD836-DE23-F6C3-3CF4-B0C1E5BC5FA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event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F435886-BA98-6FF6-21C7-25B635AEF80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Post-show email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8528887B-DCF3-F499-2A92-01E74EFD769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networking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FB68631-290B-C2E9-47A1-7C19F2A81A0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Content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94C7E28-868A-CAB4-48C6-DA4749DD05A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Immersive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55E50B7-13D3-6216-801D-4D467510F13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Ice Breakers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521D9D55-DBBB-7D8B-EAC1-92E144B691E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Attendee Survey </a:t>
            </a:r>
          </a:p>
        </p:txBody>
      </p:sp>
    </p:spTree>
    <p:extLst>
      <p:ext uri="{BB962C8B-B14F-4D97-AF65-F5344CB8AC3E}">
        <p14:creationId xmlns:p14="http://schemas.microsoft.com/office/powerpoint/2010/main" val="2820323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59215-ECCE-DE7E-6680-27018258C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10ECA-ACF4-A49C-B3A0-CD78C7CE7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Way Finding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C74DB2-8B6E-5407-D36D-42BF7C1C1C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Sponsors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227E5A-9755-F914-4B00-5B6251846D5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Sponsor Acknowledgement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F55C272-BE63-4032-5D74-E98F3627F68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Security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AF7FC86-D0FA-CA73-4A4B-11D5B52547B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Lounge 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C3C914A-619F-E613-2455-11F1310BA9E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VIP Experience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9EE88AE-DB2F-B219-ADEB-D8314F34779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Hype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EB2BEF9-AEFF-8C64-0D93-51EC098ECF1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Signage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24511B0-735B-B8C1-D8E2-BDC5CA4E352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CVB 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659F22C-B8FD-3EB0-B50E-EDEC2149CF0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Countdown 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06064696-0347-BDF0-4F40-909556403B1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 dirty="0" err="1">
                <a:solidFill>
                  <a:srgbClr val="FFFFFF"/>
                </a:solidFill>
                <a:latin typeface="Nunito Sans SemiBold"/>
              </a:rPr>
              <a:t>Festivalization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99B3A9FB-549D-9692-5EE6-A434FB29A8A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Destination Marketing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30C04A3-E213-A43A-69C7-5611340D0B2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</a:rPr>
              <a:t>Transportation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AC41005A-D1E1-92A3-7536-B9FBE3EA245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Concert 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FCA248F-A51C-10AB-2804-10A3EC12DC2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Performance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49CDA844-0A8D-A682-B02C-5608105758A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Play 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D9E29D99-5AAA-D497-4EFA-33147FC4FF0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Website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CA992910-7B93-3AF3-F3B2-3B927350BEB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FAQs 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CF9FBE1F-E0BC-1806-2039-2AD132F58B4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Chatbot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0A4383E6-D701-3786-ED9C-4F0C5FACA18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</a:rPr>
              <a:t>Gamification</a:t>
            </a:r>
          </a:p>
        </p:txBody>
      </p:sp>
    </p:spTree>
    <p:extLst>
      <p:ext uri="{BB962C8B-B14F-4D97-AF65-F5344CB8AC3E}">
        <p14:creationId xmlns:p14="http://schemas.microsoft.com/office/powerpoint/2010/main" val="39895720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899A7-E98F-A55F-A591-386A580E9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BC847-9A0A-549F-653D-8A8C72B06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AI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2A1DC0-DB40-18EB-E46F-F88877452E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Exhibitors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0B9931-CDB7-A29A-046F-B605FFD5B6D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Happy Hour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878353F-CFAF-AF30-EC52-402AD9EB08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400" b="0">
                <a:solidFill>
                  <a:srgbClr val="FFFFFF"/>
                </a:solidFill>
                <a:latin typeface="Nunito Sans SemiBold"/>
              </a:rPr>
              <a:t>Matchmaking</a:t>
            </a:r>
            <a:endParaRPr lang="en-US" sz="14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C425606-F04C-C665-DE45-62D91A41A61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Demos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D079AB1-8213-C839-E8E5-6E47BCD058C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Swag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6F7964E-5D8F-D9BA-2276-1CF6224D23A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Social Media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A747ACE-0684-573C-D377-8345034FD11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Decor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FEB646E3-A14D-3672-F8EF-94A6991B263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Activation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E2C3AEE-A95F-A101-C6CE-03643FCB11F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Meeting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space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entrance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203EF69-6D1B-55C2-0B24-AC1CC011B2E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Welcome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3CC418AD-1CD1-361E-421F-15FBDA85E9D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Awards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769AD245-DB91-31DF-F1A9-E1EB4EF0FAA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Case-study work groups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8DD28CCE-35DE-0B11-28A5-80E1D8A28EA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Simulation session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1C718B06-23C8-C3BE-D32D-9DCC4B9C5A5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Camps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3C22C06-EEDB-7318-F432-377758571B9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Hands-on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49035DBF-89F4-0A14-9851-AB855ADF0E9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Exploration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9BBCB053-BCDB-CB49-6FE9-610BCF90E38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Emotional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journey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854B264A-5623-FA0F-1000-FC0B1ADF6E8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Meaningful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Moment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55380BBF-7DDB-35D6-8BC3-79B2B96F4199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Cohorts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87025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FA11B6-B6E0-5777-0E7F-273CA1114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331B8-F351-15B5-9AE6-8421478F4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Breakout sessions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87DA6-39FA-019E-88DD-60C3EDC3C6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Peer-to-peer sessions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10A6BC-7009-582D-1E75-DB044C5C9C9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Focus Groups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0F298FB-9A70-E89F-4A5B-25E275226AD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Workshops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DCD7E2D9-6B1F-4E7F-FBA3-10E4417610D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entrance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50898E1B-E9B6-3316-09D2-416F415B9F6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experience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23A8C7B9-F22E-D6C3-9157-DD9D83FDF69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F&amp;B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ED56D5E5-B072-E2C8-2DD3-371F8F1E6FC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Fireside Chats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8BD7B47F-0EFA-4C0D-B4DD-ED1AA4742EC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networking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90AB13FC-BFFF-AAF4-677A-AFD3FF95A1E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surveys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33A5545-46F7-E740-9D2F-C6C6506A26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experiences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ED412BC7-929E-6B69-B891-F211FFB697A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lounges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2DD3CC92-9813-FE27-FC73-45F5AE5344F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General Session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2B34E8CC-BFF8-04C0-7326-93342FC78EC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event</a:t>
            </a:r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194D2CC6-C101-07DC-492B-D83D0EC1417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Post-show email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EF260320-1968-5C19-BBB3-367DECAF6A8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networking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5402506F-FDBC-1D75-297C-A484AA70C60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Content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13BA5F66-B23C-5EB9-8349-2264872CC98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Immersive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CC9D387F-7337-A766-52F8-0AA7D9EC241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Ice Breakers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0DF914D6-F014-CAEE-79C5-1B011BBCF5E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Attendee Survey </a:t>
            </a:r>
          </a:p>
        </p:txBody>
      </p:sp>
    </p:spTree>
    <p:extLst>
      <p:ext uri="{BB962C8B-B14F-4D97-AF65-F5344CB8AC3E}">
        <p14:creationId xmlns:p14="http://schemas.microsoft.com/office/powerpoint/2010/main" val="21339126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B4ED4-7145-8F35-84AE-7BBA1B9FF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BF498-C386-6A2F-7989-474C114FE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 dirty="0">
                <a:solidFill>
                  <a:srgbClr val="FFFFFF"/>
                </a:solidFill>
                <a:latin typeface="Nunito Sans SemiBold"/>
              </a:rPr>
              <a:t>Tangible </a:t>
            </a:r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Takeaway</a:t>
            </a:r>
            <a:endParaRPr lang="en-US" b="0" dirty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817645-CA63-5104-BFF7-0FC980684A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Innovation Lab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C0C505B-ECE7-9FC4-8545-5174C99BED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Wow worthy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58E113-31EB-9401-8188-1D82707C01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Schedule at a glance 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FFA1998-1286-8A25-48FC-305FB7ECA02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A0E6783-4408-0CBA-880D-942ED23485E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4E62A3D-1161-98A3-B279-938A88DA897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CBF1E27-24D6-AA79-4CD8-62516252287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500" b="0">
                <a:solidFill>
                  <a:srgbClr val="FFFFFF"/>
                </a:solidFill>
                <a:latin typeface="Nunito Sans SemiBold"/>
              </a:rPr>
              <a:t>New Connections</a:t>
            </a:r>
            <a:endParaRPr lang="en-US" sz="15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FF343A6-C4C0-65D2-E54B-1604E53308A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D128F92-0D5C-C27C-03B3-017A3EC7747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794D535A-7C71-3E1E-22C5-A8A8D49959A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9A0ED6F3-0523-0D90-95BE-512E46FBCAA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1F8A1375-B768-F403-1C7E-AF19DFE5EB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D39C8203-7B01-207B-A82B-2A95D757733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894ED180-BE6A-3CE1-8A7C-4C1AC4B7E42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1B85E49-710F-75C8-2462-35355DCAF30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BAC914B9-DDDA-9B2F-6921-4988E6A9F0D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F34FE979-880D-4A14-90C0-D5C7AA05273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FBDA6E7-3EB9-81F7-3119-5FF764F753C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954ACD4-A824-03B9-F012-97D59EC1C70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11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5CBE1C-1AEC-5C10-C660-72684FE76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26FCA-0F9B-450B-C252-25113CA16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Way Finding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D55B03-DE5B-9A39-0FCE-186AB62E83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Sponsors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EB56199-3639-83AC-2550-F7C15445CE3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000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Sponsor Acknowledgement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72F27E-450D-12E0-68C5-813CF7B0296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Security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7DC4FA27-8A70-B52C-7125-3E34A3C8E51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VIP Lounge 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C3C29E4F-4C8D-19F3-ED13-906C1E281AF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VIP Experience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4B4E3EE4-3A32-3B91-B65D-7F691F9070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Hype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57D8C8EA-B351-0685-9481-3B354D10156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Signage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590E40CA-8BC8-AA3A-7C30-F34D95778DF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CVB 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CFF4FF39-5D52-A483-9509-B9D1E5B483F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Countdown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C5ED0113-7FBA-C65C-9C50-BE8DAFC5D3D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 dirty="0" err="1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Festivalization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02CF4169-657F-8DA4-EE56-B762C030958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Destination Marketing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D5C58EAD-DD06-8F7C-8F85-F838283C00D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300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Transportation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F18FDE55-4163-8F0C-B1E6-2F5773AE233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Concert </a:t>
            </a:r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2826DC87-DD24-7301-4B83-A996315BECB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Performance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61A9AC11-8FEA-EBF6-6639-1DC53AC50078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Play 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5CEFAB9F-23A8-435F-223A-2610C994AB5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Event Website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DB1A107-5207-8354-ED2D-0024CED328F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FAQs 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F9F69925-0478-2B2A-B9ED-497F6A418F1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Chatbot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88647B43-0494-2EF3-6071-BD49DD899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500" b="0">
                <a:solidFill>
                  <a:srgbClr val="FFFFFF"/>
                </a:solidFill>
                <a:latin typeface="Nunito Sans SemiBold"/>
                <a:ea typeface="Calibri"/>
                <a:cs typeface="Calibri"/>
              </a:rPr>
              <a:t>Gamification</a:t>
            </a:r>
          </a:p>
        </p:txBody>
      </p:sp>
    </p:spTree>
    <p:extLst>
      <p:ext uri="{BB962C8B-B14F-4D97-AF65-F5344CB8AC3E}">
        <p14:creationId xmlns:p14="http://schemas.microsoft.com/office/powerpoint/2010/main" val="3832160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3FCBC0-79D8-0BFE-1F7D-5EE98724D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CC245-AA35-9C8F-DBF6-07CB76CFC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AI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68B8D9-2188-68DB-0408-8AD434BEBC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Exhibitors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F3A0E3B-152D-925E-6789-BB6C919D02D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Nunito Sans SemiBold"/>
              </a:rPr>
              <a:t>Happy</a:t>
            </a:r>
            <a:r>
              <a:rPr lang="es-ES" b="0">
                <a:solidFill>
                  <a:srgbClr val="FFFFFF"/>
                </a:solidFill>
                <a:latin typeface="Nunito Sans SemiBold"/>
              </a:rPr>
              <a:t> Hour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F75550-6BCB-8E3B-7C7F-73AF1AB1EBE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400" b="0">
                <a:solidFill>
                  <a:srgbClr val="FFFFFF"/>
                </a:solidFill>
                <a:latin typeface="Nunito Sans SemiBold"/>
              </a:rPr>
              <a:t>Matchmaking</a:t>
            </a:r>
            <a:endParaRPr lang="en-US" sz="1400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EA147954-B408-E8B5-2470-759DE155D2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Demos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10075249-3C5A-D59A-C8E5-DFD48BA5DD4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Swag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5EB78AB7-6658-4112-7E28-454D20EDC2F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Social Media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F5AE2EEE-5F7C-3D53-54D2-60C56C90456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Decor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56F18E96-A276-FEA0-E274-0E5EE6C94C7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Activation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391C6158-2B10-75F4-87F9-2E83D594CC2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Meeting space entrance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EF038830-F62F-E2FE-73EC-48D04FECD6A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Welcome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7C26D807-290B-137D-82E9-18BFE3C7FCA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Awards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EB0F20F6-31B3-CD08-8B0A-B871274EC87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Case-study work groups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3DC628CB-102C-693F-5759-3A3103B7EA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Simulation</a:t>
            </a:r>
            <a:r>
              <a:rPr lang="es-ES" b="0" dirty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session</a:t>
            </a:r>
            <a:endParaRPr lang="en-US" b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7E380BD0-5C1B-1757-9469-6252474FC2D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Camps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562AB21E-8818-5E9E-4A42-1F818E79E0D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Hands-on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17252117-9A03-67F6-7797-86C696FACF3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Exploration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A1BD9BA-61AD-C7D1-A79D-20BBF775CB6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Emotional journey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6D4A43FB-B363-8962-37CC-4D2337F2D33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dirty="0" err="1">
                <a:solidFill>
                  <a:srgbClr val="FFFFFF"/>
                </a:solidFill>
                <a:latin typeface="Nunito Sans SemiBold"/>
              </a:rPr>
              <a:t>Meaningful</a:t>
            </a:r>
            <a:r>
              <a:rPr lang="es-ES" b="0" dirty="0">
                <a:solidFill>
                  <a:srgbClr val="FFFFFF"/>
                </a:solidFill>
                <a:latin typeface="Nunito Sans SemiBold"/>
              </a:rPr>
              <a:t> </a:t>
            </a:r>
            <a:r>
              <a:rPr lang="es-ES" b="0" err="1">
                <a:solidFill>
                  <a:srgbClr val="FFFFFF"/>
                </a:solidFill>
                <a:latin typeface="Nunito Sans SemiBold"/>
              </a:rPr>
              <a:t>Moment</a:t>
            </a:r>
            <a:endParaRPr lang="en-US" b="0" err="1">
              <a:solidFill>
                <a:srgbClr val="FFFFFF"/>
              </a:solidFill>
              <a:latin typeface="Nunito Sans SemiBold"/>
            </a:endParaRP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2F0B84D4-3FEC-C14E-E762-5604662821D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Cohorts</a:t>
            </a:r>
            <a:endParaRPr lang="en-US" b="0">
              <a:solidFill>
                <a:srgbClr val="FFFFFF"/>
              </a:solidFill>
              <a:latin typeface="Nunito San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453602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AF60F0-0482-09F3-33AC-D42C4E512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00B2F-E7B1-B63B-1D4B-DB83BFF06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s-ES" b="0" dirty="0">
                <a:solidFill>
                  <a:srgbClr val="FFFFFF"/>
                </a:solidFill>
                <a:latin typeface="Aptos"/>
              </a:rPr>
              <a:t>Tangible </a:t>
            </a:r>
            <a:r>
              <a:rPr lang="es-ES" b="0" dirty="0" err="1">
                <a:solidFill>
                  <a:srgbClr val="FFFFFF"/>
                </a:solidFill>
                <a:latin typeface="Aptos"/>
              </a:rPr>
              <a:t>Takeaway</a:t>
            </a:r>
            <a:endParaRPr lang="en-US" b="0" dirty="0" err="1">
              <a:solidFill>
                <a:srgbClr val="FFFFFF"/>
              </a:solidFill>
              <a:latin typeface="Apto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FC9861-2F23-E6B9-6EDC-323316F299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 err="1">
                <a:solidFill>
                  <a:srgbClr val="FFFFFF"/>
                </a:solidFill>
                <a:latin typeface="Aptos"/>
              </a:rPr>
              <a:t>Innovation</a:t>
            </a:r>
            <a:r>
              <a:rPr lang="es-ES" b="0">
                <a:solidFill>
                  <a:srgbClr val="FFFFFF"/>
                </a:solidFill>
                <a:latin typeface="Aptos"/>
              </a:rPr>
              <a:t> Lab</a:t>
            </a:r>
            <a:endParaRPr lang="en-US" b="0">
              <a:solidFill>
                <a:srgbClr val="FFFFFF"/>
              </a:solidFill>
              <a:latin typeface="Apto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4D83E2-E2D6-F8D8-33A3-962E04430AB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Aptos"/>
              </a:rPr>
              <a:t>Wow worthy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AD9C79-D824-17B5-08C8-D48B83E1C4F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Aptos"/>
              </a:rPr>
              <a:t>Schedule at a glance 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13E37CA9-5D63-BF0D-6137-E2D568E9EC7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400" b="0" dirty="0">
                <a:solidFill>
                  <a:srgbClr val="FFFFFF"/>
                </a:solidFill>
                <a:latin typeface="Aptos"/>
              </a:rPr>
              <a:t>New </a:t>
            </a:r>
            <a:r>
              <a:rPr lang="es-ES" sz="1400" b="0" dirty="0" err="1">
                <a:solidFill>
                  <a:srgbClr val="FFFFFF"/>
                </a:solidFill>
                <a:latin typeface="Aptos"/>
              </a:rPr>
              <a:t>Connections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D2BBC3-F2A7-1EE0-9A19-318E6B3C3A59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B33BB1B-7095-C644-E0EE-81ADC3E45ED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BE734E7-DD65-A376-9006-C97FA5ED0C4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0C75B4E-B213-005A-9569-1486B04AC1A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25C5F3E-4BBB-2BBB-4F17-02A637EA1CB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84D359B-7A64-AE14-004C-33BC3A4B65B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208AE0E0-0183-760D-AFB8-EFA910CF31D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B4770A00-8CD8-582C-F53D-D064167C1CF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9856364E-A01F-6865-37F6-00DEDD2F1D7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CF6CBF64-4905-E4BB-ACCC-651227A79DD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82D09D94-576C-F04C-7583-EF2368EB3B1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FC8618AC-A789-5CD7-FCA3-728C2C4B039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055048D-0ECE-60E0-6CD4-D49DCACE668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992B1139-6F34-59FD-6CC1-C84F28CEE3A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D5D8AD93-8D0B-D19F-AD52-DAD70A1C582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513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FFE06-2DDE-735E-E513-0B41E4A99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0E79B-B913-B4C4-180B-855BA6581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Community Connection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2C3412-E7A1-5006-B249-16CFDFE047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Marketing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F673CA-CBB2-690F-51A6-AA1C5F4A1D9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Networking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B130AF6-FCBA-976F-908B-13B2116B1DE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Surprise 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&amp; Delight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9D3929BF-5755-88CD-1F11-A85AC52DAE0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Social Media 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6BAE99A-9B45-A80F-F17F-CB1E5D19F0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Invitation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8581052B-A797-20BA-C28C-4D06C86F682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 dirty="0">
                <a:solidFill>
                  <a:srgbClr val="FFFFFF"/>
                </a:solidFill>
                <a:latin typeface="Nunito Sans SemiBold"/>
              </a:rPr>
              <a:t>Registration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56B95643-45FE-5256-B6E7-DA1C3138B55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200" b="0">
                <a:solidFill>
                  <a:srgbClr val="FFFFFF"/>
                </a:solidFill>
                <a:latin typeface="Nunito Sans SemiBold"/>
              </a:rPr>
              <a:t>Announcement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8F146B88-F71D-E443-5EDF-53EC0E3EA2D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Know Before You Go 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3AAC3D4C-2B17-0458-5E6D-E6E5D9CFE1D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Speakers 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F0293C05-715A-0B01-6E58-247FC7E7279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Suppliers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7ADFABFC-EF7E-E092-4272-927388AF276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What to Expect</a:t>
            </a: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BF8AC460-1360-C9D3-F8E2-436B89F0790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Hotel check-in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F67999FF-838F-CC40-34CD-0A149CE4C26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Room drop</a:t>
            </a: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571B268A-9E6B-3DDC-E7A2-535AA91291E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Badges</a:t>
            </a:r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B6F8B1AA-8E8A-E033-5F81-C8625ADF546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Event app</a:t>
            </a:r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E5D1CF67-06DF-1E5C-0F18-22FAE43F597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D5672F68-B21E-037A-B352-C40918616A0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General Session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6DC457E5-B278-FA46-ADD7-3CCDD8553F2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Opening Reception/Dinner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A1905C49-CE50-D811-FA83-2237234CB32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Arrival experience</a:t>
            </a:r>
          </a:p>
        </p:txBody>
      </p:sp>
    </p:spTree>
    <p:extLst>
      <p:ext uri="{BB962C8B-B14F-4D97-AF65-F5344CB8AC3E}">
        <p14:creationId xmlns:p14="http://schemas.microsoft.com/office/powerpoint/2010/main" val="1152067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67009-E611-C303-3192-39EF61FAD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5B79-61BA-DA01-2D1A-240FD5DD8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Entertainment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7CC7A4-8A1B-3854-9A5B-3F1B9B746E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Breakfast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98C205-FF27-4605-3107-2879F8511A6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Lunch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F06968-3DDA-1E6F-4EAC-658D9B5A34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DF079705-1E54-1024-C955-A45E9C0626A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b="0">
                <a:solidFill>
                  <a:srgbClr val="FFFFFF"/>
                </a:solidFill>
                <a:latin typeface="Nunito Sans SemiBold"/>
              </a:rPr>
              <a:t>Schedule at a glance 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6088F2F3-4638-A48E-61A4-B39BD92FBC3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sz="1400" b="0">
                <a:solidFill>
                  <a:srgbClr val="FFFFFF"/>
                </a:solidFill>
                <a:latin typeface="Nunito Sans SemiBold"/>
              </a:rPr>
              <a:t>Collaboration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C3B2208E-E823-9C35-A20D-25EAB5776E0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Wellness 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71EA47B6-B9B3-F073-06DE-1FE76FEF8DA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F&amp;B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DC96BD6-9FEC-3911-B07C-E38058CCED5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Interest-based 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B1C2F102-8254-0E88-28F7-1C26BC3EC7D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Local Flare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AD82B21C-3A01-35A9-6CB2-A30F701B5B0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Creativity station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2D0927A-D5BB-4047-ED6A-9DD267E86E1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Outdoor activities</a:t>
            </a: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8F8BB2BE-7D4B-9CD8-476A-BF295DF1B1D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Coffee-bar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5D01741D-2F63-8395-4B50-A9F90DD39FB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Community Service</a:t>
            </a: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1A3960C9-4CAE-3C72-6DDE-4443FB73DCF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Fundraising</a:t>
            </a:r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87F37493-AB71-E18E-F92D-9F7640EEBAB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Lounge </a:t>
            </a:r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A856F48B-8B0F-EEED-D3D6-775653136B5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Interactive 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D770E5F2-7C08-79D6-CA50-FE6B7A171D3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Digital signage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912AB1D0-7CC4-5961-1D9A-F26FE7AA595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Tech recharge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30B39BDD-6D1D-33F5-8BE1-D83D75115AD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s-ES" sz="1500" b="0">
                <a:solidFill>
                  <a:srgbClr val="FFFFFF"/>
                </a:solidFill>
                <a:latin typeface="Nunito Sans SemiBold"/>
              </a:rPr>
              <a:t>New Connections</a:t>
            </a:r>
            <a:endParaRPr lang="en-US" sz="1500" b="0">
              <a:solidFill>
                <a:srgbClr val="FFFFFF"/>
              </a:solidFill>
              <a:latin typeface="Nunito San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362142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0DE35-40FB-676A-DCCC-29E21973D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08535-B5FB-3B6B-99C6-886E2A622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6" y="860520"/>
            <a:ext cx="1237129" cy="804672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Nunito Sans SemiBold"/>
              </a:rPr>
              <a:t>Personalized experience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46DC96-DC3A-6621-91B4-0F6FD2E0F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0398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Keynote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658135A-DDD9-452A-CC60-933535D0499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19880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Breakout sessions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594EF3-AC10-3B23-BB64-485DBACA0DA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093503" y="860425"/>
            <a:ext cx="1237129" cy="804863"/>
          </a:xfrm>
        </p:spPr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Peer-to-peer sessions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58147663-4AA3-1A16-6847-41BFB6DC974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Workshops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4663ED7E-DD03-F162-A76C-AE9378B1C32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Fireside Chats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3883100E-97EA-27D8-872C-C63BDF638B1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entrance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E423300E-3DDF-30C0-8A10-55799F5A8ED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Focus Groups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2AADFB91-5A3C-BA97-E5B5-FD357AFFA69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F&amp;B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0B307438-5F8F-F811-8E57-14A1CA2AF8E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lounges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F8B60E8C-41AB-705E-9D6F-2E781B0A7D6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networking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471E595-19D2-92F1-6973-934364A404D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Expo experience</a:t>
            </a: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13941141-212A-B448-C998-FA054FCB34C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experiences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DE11668F-5E5B-728A-16ED-3DAAA487427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networking</a:t>
            </a: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3C0FF49B-E7DC-F169-A1DC-4D790E0F58F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General Session</a:t>
            </a:r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57624B2E-C989-2299-A2B9-3D1DFA16448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In-App surveys</a:t>
            </a:r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FE571AF0-23B6-4778-5BE7-E7409459E27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Post-show email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6F12641A-DC1F-3005-C8C6-AA5FE1E06D7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Attendee Survey 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F5DE70A3-FDDF-24CD-F4C6-F938AAAF381B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Content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2D86A21-99A3-1225-148C-AD0FD364EE8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 lIns="91440" tIns="45720" rIns="91440" bIns="45720" anchor="ctr"/>
          <a:lstStyle/>
          <a:p>
            <a:pPr>
              <a:spcAft>
                <a:spcPts val="254"/>
              </a:spcAft>
            </a:pPr>
            <a:r>
              <a:rPr lang="en-US" b="0">
                <a:solidFill>
                  <a:srgbClr val="FFFFFF"/>
                </a:solidFill>
                <a:latin typeface="Nunito Sans SemiBold"/>
              </a:rPr>
              <a:t>Closing event</a:t>
            </a:r>
          </a:p>
        </p:txBody>
      </p:sp>
    </p:spTree>
    <p:extLst>
      <p:ext uri="{BB962C8B-B14F-4D97-AF65-F5344CB8AC3E}">
        <p14:creationId xmlns:p14="http://schemas.microsoft.com/office/powerpoint/2010/main" val="2086395237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">
  <a:themeElements>
    <a:clrScheme name="Freeman Brand">
      <a:dk1>
        <a:srgbClr val="000000"/>
      </a:dk1>
      <a:lt1>
        <a:srgbClr val="FFFFFF"/>
      </a:lt1>
      <a:dk2>
        <a:srgbClr val="009CC6"/>
      </a:dk2>
      <a:lt2>
        <a:srgbClr val="ADB1B1"/>
      </a:lt2>
      <a:accent1>
        <a:srgbClr val="00205C"/>
      </a:accent1>
      <a:accent2>
        <a:srgbClr val="00BDF6"/>
      </a:accent2>
      <a:accent3>
        <a:srgbClr val="41BB37"/>
      </a:accent3>
      <a:accent4>
        <a:srgbClr val="FFB500"/>
      </a:accent4>
      <a:accent5>
        <a:srgbClr val="FB471F"/>
      </a:accent5>
      <a:accent6>
        <a:srgbClr val="FF0373"/>
      </a:accent6>
      <a:hlink>
        <a:srgbClr val="0563C1"/>
      </a:hlink>
      <a:folHlink>
        <a:srgbClr val="954F72"/>
      </a:folHlink>
    </a:clrScheme>
    <a:fontScheme name="Freeman">
      <a:majorFont>
        <a:latin typeface="Nunito Sans Black"/>
        <a:ea typeface=""/>
        <a:cs typeface=""/>
      </a:majorFont>
      <a:minorFont>
        <a:latin typeface="Nuni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C0AD968-8886-BF4B-B859-FCDA6391E5E5}" vid="{EA8B7AC6-5EBD-FE45-9AFF-1B7D090423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ileType xmlns="f6a45f8c-d175-46ed-9d31-c313a30a6852">PowerPoint</FileType>
    <Content xmlns="f6a45f8c-d175-46ed-9d31-c313a30a6852">General</Content>
    <TemplateType xmlns="f6a45f8c-d175-46ed-9d31-c313a30a6852">Brand Presentation</TemplateType>
    <lcf76f155ced4ddcb4097134ff3c332f xmlns="f6a45f8c-d175-46ed-9d31-c313a30a6852">
      <Terms xmlns="http://schemas.microsoft.com/office/infopath/2007/PartnerControls"/>
    </lcf76f155ced4ddcb4097134ff3c332f>
    <TaxCatchAll xmlns="e5f4bba4-1980-4607-9448-e6359f45c88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89F6CA4BB668429CC424DF132057F7" ma:contentTypeVersion="13" ma:contentTypeDescription="Create a new document." ma:contentTypeScope="" ma:versionID="8db607523ca9470f07e3469a5e93b5a1">
  <xsd:schema xmlns:xsd="http://www.w3.org/2001/XMLSchema" xmlns:xs="http://www.w3.org/2001/XMLSchema" xmlns:p="http://schemas.microsoft.com/office/2006/metadata/properties" xmlns:ns2="f6a45f8c-d175-46ed-9d31-c313a30a6852" xmlns:ns3="e5f4bba4-1980-4607-9448-e6359f45c88a" targetNamespace="http://schemas.microsoft.com/office/2006/metadata/properties" ma:root="true" ma:fieldsID="6e3acec923309b6c45f4367341de13e1" ns2:_="" ns3:_="">
    <xsd:import namespace="f6a45f8c-d175-46ed-9d31-c313a30a6852"/>
    <xsd:import namespace="e5f4bba4-1980-4607-9448-e6359f45c8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FileType" minOccurs="0"/>
                <xsd:element ref="ns2:TemplateType" minOccurs="0"/>
                <xsd:element ref="ns2:Content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a45f8c-d175-46ed-9d31-c313a30a68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FileType" ma:index="10" nillable="true" ma:displayName="File Type" ma:format="Dropdown" ma:internalName="FileType">
      <xsd:simpleType>
        <xsd:union memberTypes="dms:Text">
          <xsd:simpleType>
            <xsd:restriction base="dms:Choice">
              <xsd:enumeration value="PowerPoint"/>
              <xsd:enumeration value="Excel"/>
              <xsd:enumeration value="Word"/>
              <xsd:enumeration value="Illustrator"/>
              <xsd:enumeration value="InDesign"/>
            </xsd:restriction>
          </xsd:simpleType>
        </xsd:union>
      </xsd:simpleType>
    </xsd:element>
    <xsd:element name="TemplateType" ma:index="11" nillable="true" ma:displayName="Template Type" ma:format="Dropdown" ma:internalName="TemplateType">
      <xsd:simpleType>
        <xsd:restriction base="dms:Choice">
          <xsd:enumeration value="Brand Presentation"/>
          <xsd:enumeration value="General Document"/>
          <xsd:enumeration value="Brand Design"/>
          <xsd:enumeration value="Zoom Backgrounds"/>
          <xsd:enumeration value="Sales Presentation"/>
        </xsd:restriction>
      </xsd:simpleType>
    </xsd:element>
    <xsd:element name="Content" ma:index="12" nillable="true" ma:displayName="Content" ma:format="Dropdown" ma:internalName="Content">
      <xsd:simpleType>
        <xsd:restriction base="dms:Choice">
          <xsd:enumeration value="General"/>
          <xsd:enumeration value="Hybrid Events"/>
          <xsd:enumeration value="OnlineEvent Pro"/>
          <xsd:enumeration value="Collateral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d73e429c-1a3a-448a-ada2-4787773065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f4bba4-1980-4607-9448-e6359f45c88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e679d522-065d-41a2-8a57-20f4d18f5dfb}" ma:internalName="TaxCatchAll" ma:showField="CatchAllData" ma:web="e5f4bba4-1980-4607-9448-e6359f45c8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F06077-8089-46E7-9EC9-244503D4453B}">
  <ds:schemaRefs>
    <ds:schemaRef ds:uri="http://schemas.microsoft.com/office/2006/metadata/properties"/>
    <ds:schemaRef ds:uri="http://schemas.microsoft.com/office/infopath/2007/PartnerControls"/>
    <ds:schemaRef ds:uri="f6a45f8c-d175-46ed-9d31-c313a30a6852"/>
    <ds:schemaRef ds:uri="e5f4bba4-1980-4607-9448-e6359f45c88a"/>
  </ds:schemaRefs>
</ds:datastoreItem>
</file>

<file path=customXml/itemProps2.xml><?xml version="1.0" encoding="utf-8"?>
<ds:datastoreItem xmlns:ds="http://schemas.openxmlformats.org/officeDocument/2006/customXml" ds:itemID="{CB600E09-FC9C-4CFE-A3DA-5D460EEA03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a45f8c-d175-46ed-9d31-c313a30a6852"/>
    <ds:schemaRef ds:uri="e5f4bba4-1980-4607-9448-e6359f45c8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A2DE31-290E-4143-85DA-B5173B24CD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585</TotalTime>
  <Words>50</Words>
  <Application>Microsoft Office PowerPoint</Application>
  <PresentationFormat>Custom</PresentationFormat>
  <Paragraphs>30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Content</vt:lpstr>
      <vt:lpstr>Community Connection</vt:lpstr>
      <vt:lpstr>Entertainment</vt:lpstr>
      <vt:lpstr>Breakout sessions</vt:lpstr>
      <vt:lpstr>Way Finding </vt:lpstr>
      <vt:lpstr>AI </vt:lpstr>
      <vt:lpstr>Tangible Takeaway</vt:lpstr>
      <vt:lpstr>Community Connection</vt:lpstr>
      <vt:lpstr>Entertainment</vt:lpstr>
      <vt:lpstr>Personalized experience</vt:lpstr>
      <vt:lpstr>Immersive</vt:lpstr>
      <vt:lpstr>FAQs </vt:lpstr>
      <vt:lpstr>Emotional journey</vt:lpstr>
      <vt:lpstr>Community Connection</vt:lpstr>
      <vt:lpstr>Entertainment</vt:lpstr>
      <vt:lpstr>Breakout sessions</vt:lpstr>
      <vt:lpstr>Way Finding </vt:lpstr>
      <vt:lpstr>AI </vt:lpstr>
      <vt:lpstr>Tangible Takeaway</vt:lpstr>
      <vt:lpstr>Community Connection</vt:lpstr>
      <vt:lpstr>Entertainment</vt:lpstr>
      <vt:lpstr>Keynote</vt:lpstr>
      <vt:lpstr>Ice Breakers</vt:lpstr>
      <vt:lpstr>Chatbot</vt:lpstr>
      <vt:lpstr>Meaningful Moment</vt:lpstr>
      <vt:lpstr>Community Connection</vt:lpstr>
      <vt:lpstr>Entertainment</vt:lpstr>
      <vt:lpstr>Breakout sessions</vt:lpstr>
      <vt:lpstr>Way Finding </vt:lpstr>
      <vt:lpstr>AI </vt:lpstr>
      <vt:lpstr>Tangible Takeaway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Award Posts</dc:title>
  <dc:creator>Erika Snoeyink</dc:creator>
  <cp:lastModifiedBy>Erika Snoeyink</cp:lastModifiedBy>
  <cp:revision>492</cp:revision>
  <dcterms:created xsi:type="dcterms:W3CDTF">2024-03-19T18:55:49Z</dcterms:created>
  <dcterms:modified xsi:type="dcterms:W3CDTF">2025-05-02T21:37:53Z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0x010100E989F6CA4BB668429CC424DF132057F7</vt:lpwstr>
  </property>
</Properties>
</file>